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9" r:id="rId3"/>
    <p:sldId id="257" r:id="rId4"/>
    <p:sldId id="264" r:id="rId5"/>
    <p:sldId id="258" r:id="rId6"/>
    <p:sldId id="269" r:id="rId7"/>
    <p:sldId id="262" r:id="rId8"/>
    <p:sldId id="313" r:id="rId9"/>
    <p:sldId id="273" r:id="rId10"/>
    <p:sldId id="314" r:id="rId11"/>
    <p:sldId id="318" r:id="rId12"/>
    <p:sldId id="285" r:id="rId13"/>
    <p:sldId id="319" r:id="rId14"/>
    <p:sldId id="283" r:id="rId15"/>
    <p:sldId id="315" r:id="rId16"/>
    <p:sldId id="263" r:id="rId17"/>
    <p:sldId id="289" r:id="rId18"/>
    <p:sldId id="261" r:id="rId19"/>
    <p:sldId id="290" r:id="rId20"/>
    <p:sldId id="316" r:id="rId21"/>
    <p:sldId id="317" r:id="rId22"/>
    <p:sldId id="320" r:id="rId23"/>
  </p:sldIdLst>
  <p:sldSz cx="9144000" cy="5143500" type="screen16x9"/>
  <p:notesSz cx="6858000" cy="9144000"/>
  <p:embeddedFontLst>
    <p:embeddedFont>
      <p:font typeface="ACADEMY ENGRAVED LET PLAIN:1.0" panose="02000000000000000000" pitchFamily="2" charset="0"/>
      <p:regular r:id="rId25"/>
    </p:embeddedFont>
    <p:embeddedFont>
      <p:font typeface="Advent Pro" panose="02000506040000020004" pitchFamily="2" charset="77"/>
      <p:regular r:id="rId26"/>
      <p:bold r:id="rId27"/>
    </p:embeddedFont>
    <p:embeddedFont>
      <p:font typeface="Advent Pro Medium" panose="02000506040000020004" pitchFamily="2" charset="77"/>
      <p:regular r:id="rId28"/>
      <p:bold r:id="rId29"/>
    </p:embeddedFont>
    <p:embeddedFont>
      <p:font typeface="Apple Braille" pitchFamily="2" charset="0"/>
      <p:regular r:id="rId30"/>
    </p:embeddedFont>
    <p:embeddedFont>
      <p:font typeface="Bernard MT Condensed" panose="02050806060905020404" pitchFamily="18" charset="77"/>
      <p:regular r:id="rId31"/>
    </p:embeddedFont>
    <p:embeddedFont>
      <p:font typeface="Bungee" pitchFamily="2" charset="77"/>
      <p:regular r:id="rId32"/>
    </p:embeddedFont>
    <p:embeddedFont>
      <p:font typeface="Chalkduster" panose="03050602040202020205" pitchFamily="66" charset="77"/>
      <p:regular r:id="rId33"/>
    </p:embeddedFont>
    <p:embeddedFont>
      <p:font typeface="Perpetua Titling MT" panose="02020502060505020804" pitchFamily="18" charset="77"/>
      <p:regular r:id="rId34"/>
      <p:bold r:id="rId35"/>
    </p:embeddedFont>
    <p:embeddedFont>
      <p:font typeface="Roboto Condensed" panose="02000000000000000000" pitchFamily="2" charset="0"/>
      <p:regular r:id="rId36"/>
      <p:bold r:id="rId37"/>
      <p:italic r:id="rId38"/>
      <p:boldItalic r:id="rId39"/>
    </p:embeddedFont>
    <p:embeddedFont>
      <p:font typeface="Squada One"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9DC5C-9A31-4AE2-9738-3B360BF816C1}">
  <a:tblStyle styleId="{5B79DC5C-9A31-4AE2-9738-3B360BF816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5"/>
    <p:restoredTop sz="94749"/>
  </p:normalViewPr>
  <p:slideViewPr>
    <p:cSldViewPr snapToGrid="0" snapToObjects="1">
      <p:cViewPr>
        <p:scale>
          <a:sx n="100" d="100"/>
          <a:sy n="100" d="100"/>
        </p:scale>
        <p:origin x="24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679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7f7eb24518_0_2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7f7eb24518_0_2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35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7f7eb24518_0_2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7f7eb24518_0_2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70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73b9bfb55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73b9bfb55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25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3f412693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3f412693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7f7eb24518_0_24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7f7eb24518_0_24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3b9bfb5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3b9bfb5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7f7eb24518_0_2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7f7eb24518_0_2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f819577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819577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0481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721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40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9221cb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9221c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f8195777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f8195777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f7eb2451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f7eb2451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f8195777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f8195777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f7eb245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f7eb245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7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f7eb245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f7eb245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1225" y="646725"/>
            <a:ext cx="3699600" cy="1202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833673" y="2245248"/>
            <a:ext cx="810000" cy="3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1">
  <p:cSld name="TITLE_1_2">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ctrTitle"/>
          </p:nvPr>
        </p:nvSpPr>
        <p:spPr>
          <a:xfrm>
            <a:off x="2019300" y="1722875"/>
            <a:ext cx="51054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0" name="Google Shape;60;p16"/>
          <p:cNvSpPr txBox="1">
            <a:spLocks noGrp="1"/>
          </p:cNvSpPr>
          <p:nvPr>
            <p:ph type="subTitle" idx="1"/>
          </p:nvPr>
        </p:nvSpPr>
        <p:spPr>
          <a:xfrm>
            <a:off x="2655600" y="2685025"/>
            <a:ext cx="38328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TITLE_1_2_1">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7"/>
          <p:cNvSpPr txBox="1">
            <a:spLocks noGrp="1"/>
          </p:cNvSpPr>
          <p:nvPr>
            <p:ph type="ctrTitle"/>
          </p:nvPr>
        </p:nvSpPr>
        <p:spPr>
          <a:xfrm>
            <a:off x="2337450" y="2930608"/>
            <a:ext cx="44691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100"/>
              <a:buNone/>
              <a:defRPr sz="2100">
                <a:solidFill>
                  <a:schemeClr val="lt1"/>
                </a:solidFill>
              </a:defRPr>
            </a:lvl1pPr>
            <a:lvl2pPr lvl="1" algn="ctr" rtl="0">
              <a:spcBef>
                <a:spcPts val="0"/>
              </a:spcBef>
              <a:spcAft>
                <a:spcPts val="0"/>
              </a:spcAft>
              <a:buClr>
                <a:schemeClr val="lt1"/>
              </a:buClr>
              <a:buSzPts val="2100"/>
              <a:buNone/>
              <a:defRPr sz="2100">
                <a:solidFill>
                  <a:schemeClr val="lt1"/>
                </a:solidFill>
              </a:defRPr>
            </a:lvl2pPr>
            <a:lvl3pPr lvl="2" algn="ctr" rtl="0">
              <a:spcBef>
                <a:spcPts val="0"/>
              </a:spcBef>
              <a:spcAft>
                <a:spcPts val="0"/>
              </a:spcAft>
              <a:buClr>
                <a:schemeClr val="lt1"/>
              </a:buClr>
              <a:buSzPts val="2100"/>
              <a:buNone/>
              <a:defRPr sz="2100">
                <a:solidFill>
                  <a:schemeClr val="lt1"/>
                </a:solidFill>
              </a:defRPr>
            </a:lvl3pPr>
            <a:lvl4pPr lvl="3" algn="ctr" rtl="0">
              <a:spcBef>
                <a:spcPts val="0"/>
              </a:spcBef>
              <a:spcAft>
                <a:spcPts val="0"/>
              </a:spcAft>
              <a:buClr>
                <a:schemeClr val="lt1"/>
              </a:buClr>
              <a:buSzPts val="2100"/>
              <a:buNone/>
              <a:defRPr sz="2100">
                <a:solidFill>
                  <a:schemeClr val="lt1"/>
                </a:solidFill>
              </a:defRPr>
            </a:lvl4pPr>
            <a:lvl5pPr lvl="4" algn="ctr" rtl="0">
              <a:spcBef>
                <a:spcPts val="0"/>
              </a:spcBef>
              <a:spcAft>
                <a:spcPts val="0"/>
              </a:spcAft>
              <a:buClr>
                <a:schemeClr val="lt1"/>
              </a:buClr>
              <a:buSzPts val="2100"/>
              <a:buNone/>
              <a:defRPr sz="2100">
                <a:solidFill>
                  <a:schemeClr val="lt1"/>
                </a:solidFill>
              </a:defRPr>
            </a:lvl5pPr>
            <a:lvl6pPr lvl="5" algn="ctr" rtl="0">
              <a:spcBef>
                <a:spcPts val="0"/>
              </a:spcBef>
              <a:spcAft>
                <a:spcPts val="0"/>
              </a:spcAft>
              <a:buClr>
                <a:schemeClr val="lt1"/>
              </a:buClr>
              <a:buSzPts val="2100"/>
              <a:buNone/>
              <a:defRPr sz="2100">
                <a:solidFill>
                  <a:schemeClr val="lt1"/>
                </a:solidFill>
              </a:defRPr>
            </a:lvl6pPr>
            <a:lvl7pPr lvl="6" algn="ctr" rtl="0">
              <a:spcBef>
                <a:spcPts val="0"/>
              </a:spcBef>
              <a:spcAft>
                <a:spcPts val="0"/>
              </a:spcAft>
              <a:buClr>
                <a:schemeClr val="lt1"/>
              </a:buClr>
              <a:buSzPts val="2100"/>
              <a:buNone/>
              <a:defRPr sz="2100">
                <a:solidFill>
                  <a:schemeClr val="lt1"/>
                </a:solidFill>
              </a:defRPr>
            </a:lvl7pPr>
            <a:lvl8pPr lvl="7" algn="ctr" rtl="0">
              <a:spcBef>
                <a:spcPts val="0"/>
              </a:spcBef>
              <a:spcAft>
                <a:spcPts val="0"/>
              </a:spcAft>
              <a:buClr>
                <a:schemeClr val="lt1"/>
              </a:buClr>
              <a:buSzPts val="2100"/>
              <a:buNone/>
              <a:defRPr sz="2100">
                <a:solidFill>
                  <a:schemeClr val="lt1"/>
                </a:solidFill>
              </a:defRPr>
            </a:lvl8pPr>
            <a:lvl9pPr lvl="8" algn="ctr" rtl="0">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subTitle" idx="1"/>
          </p:nvPr>
        </p:nvSpPr>
        <p:spPr>
          <a:xfrm>
            <a:off x="3667050" y="3931762"/>
            <a:ext cx="1809900" cy="3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1">
  <p:cSld name="TITLE_ONLY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6"/>
          <p:cNvSpPr txBox="1">
            <a:spLocks noGrp="1"/>
          </p:cNvSpPr>
          <p:nvPr>
            <p:ph type="title"/>
          </p:nvPr>
        </p:nvSpPr>
        <p:spPr>
          <a:xfrm>
            <a:off x="817800" y="444350"/>
            <a:ext cx="3990600" cy="10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TITLE_1_2_2">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8"/>
          <p:cNvSpPr txBox="1">
            <a:spLocks noGrp="1"/>
          </p:cNvSpPr>
          <p:nvPr>
            <p:ph type="ctrTitle"/>
          </p:nvPr>
        </p:nvSpPr>
        <p:spPr>
          <a:xfrm>
            <a:off x="76653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1" name="Google Shape;101;p28"/>
          <p:cNvSpPr txBox="1">
            <a:spLocks noGrp="1"/>
          </p:cNvSpPr>
          <p:nvPr>
            <p:ph type="subTitle" idx="1"/>
          </p:nvPr>
        </p:nvSpPr>
        <p:spPr>
          <a:xfrm>
            <a:off x="76653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2" name="Google Shape;102;p28"/>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3" name="Google Shape;103;p28"/>
          <p:cNvSpPr txBox="1">
            <a:spLocks noGrp="1"/>
          </p:cNvSpPr>
          <p:nvPr>
            <p:ph type="ctrTitle" idx="3"/>
          </p:nvPr>
        </p:nvSpPr>
        <p:spPr>
          <a:xfrm>
            <a:off x="278101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4" name="Google Shape;104;p28"/>
          <p:cNvSpPr txBox="1">
            <a:spLocks noGrp="1"/>
          </p:cNvSpPr>
          <p:nvPr>
            <p:ph type="subTitle" idx="4"/>
          </p:nvPr>
        </p:nvSpPr>
        <p:spPr>
          <a:xfrm>
            <a:off x="278101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5" name="Google Shape;105;p28"/>
          <p:cNvSpPr txBox="1">
            <a:spLocks noGrp="1"/>
          </p:cNvSpPr>
          <p:nvPr>
            <p:ph type="ctrTitle" idx="5"/>
          </p:nvPr>
        </p:nvSpPr>
        <p:spPr>
          <a:xfrm>
            <a:off x="4795488"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6" name="Google Shape;106;p28"/>
          <p:cNvSpPr txBox="1">
            <a:spLocks noGrp="1"/>
          </p:cNvSpPr>
          <p:nvPr>
            <p:ph type="subTitle" idx="6"/>
          </p:nvPr>
        </p:nvSpPr>
        <p:spPr>
          <a:xfrm>
            <a:off x="4795488"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7" name="Google Shape;107;p28"/>
          <p:cNvSpPr txBox="1">
            <a:spLocks noGrp="1"/>
          </p:cNvSpPr>
          <p:nvPr>
            <p:ph type="ctrTitle" idx="7"/>
          </p:nvPr>
        </p:nvSpPr>
        <p:spPr>
          <a:xfrm>
            <a:off x="6809963" y="2028400"/>
            <a:ext cx="15675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8" name="Google Shape;108;p28"/>
          <p:cNvSpPr txBox="1">
            <a:spLocks noGrp="1"/>
          </p:cNvSpPr>
          <p:nvPr>
            <p:ph type="subTitle" idx="8"/>
          </p:nvPr>
        </p:nvSpPr>
        <p:spPr>
          <a:xfrm>
            <a:off x="6809963" y="3064653"/>
            <a:ext cx="1567500" cy="82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
  <p:cSld name="TITLE_1_1_1_1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31"/>
          <p:cNvSpPr txBox="1">
            <a:spLocks noGrp="1"/>
          </p:cNvSpPr>
          <p:nvPr>
            <p:ph type="ctrTitle"/>
          </p:nvPr>
        </p:nvSpPr>
        <p:spPr>
          <a:xfrm>
            <a:off x="89377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22" name="Google Shape;122;p31"/>
          <p:cNvSpPr txBox="1">
            <a:spLocks noGrp="1"/>
          </p:cNvSpPr>
          <p:nvPr>
            <p:ph type="subTitle" idx="1"/>
          </p:nvPr>
        </p:nvSpPr>
        <p:spPr>
          <a:xfrm>
            <a:off x="89377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31"/>
          <p:cNvSpPr txBox="1">
            <a:spLocks noGrp="1"/>
          </p:cNvSpPr>
          <p:nvPr>
            <p:ph type="title" idx="2"/>
          </p:nvPr>
        </p:nvSpPr>
        <p:spPr>
          <a:xfrm>
            <a:off x="817800" y="444350"/>
            <a:ext cx="4137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31"/>
          <p:cNvSpPr txBox="1">
            <a:spLocks noGrp="1"/>
          </p:cNvSpPr>
          <p:nvPr>
            <p:ph type="ctrTitle" idx="3"/>
          </p:nvPr>
        </p:nvSpPr>
        <p:spPr>
          <a:xfrm>
            <a:off x="3632099"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25" name="Google Shape;125;p31"/>
          <p:cNvSpPr txBox="1">
            <a:spLocks noGrp="1"/>
          </p:cNvSpPr>
          <p:nvPr>
            <p:ph type="subTitle" idx="4"/>
          </p:nvPr>
        </p:nvSpPr>
        <p:spPr>
          <a:xfrm>
            <a:off x="3632100"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6" name="Google Shape;126;p31"/>
          <p:cNvSpPr txBox="1">
            <a:spLocks noGrp="1"/>
          </p:cNvSpPr>
          <p:nvPr>
            <p:ph type="ctrTitle" idx="5"/>
          </p:nvPr>
        </p:nvSpPr>
        <p:spPr>
          <a:xfrm>
            <a:off x="6370424" y="163338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27" name="Google Shape;127;p31"/>
          <p:cNvSpPr txBox="1">
            <a:spLocks noGrp="1"/>
          </p:cNvSpPr>
          <p:nvPr>
            <p:ph type="subTitle" idx="6"/>
          </p:nvPr>
        </p:nvSpPr>
        <p:spPr>
          <a:xfrm>
            <a:off x="6370425" y="198383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8" name="Google Shape;128;p31"/>
          <p:cNvSpPr txBox="1">
            <a:spLocks noGrp="1"/>
          </p:cNvSpPr>
          <p:nvPr>
            <p:ph type="ctrTitle" idx="7"/>
          </p:nvPr>
        </p:nvSpPr>
        <p:spPr>
          <a:xfrm>
            <a:off x="89377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29" name="Google Shape;129;p31"/>
          <p:cNvSpPr txBox="1">
            <a:spLocks noGrp="1"/>
          </p:cNvSpPr>
          <p:nvPr>
            <p:ph type="subTitle" idx="8"/>
          </p:nvPr>
        </p:nvSpPr>
        <p:spPr>
          <a:xfrm>
            <a:off x="89377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0" name="Google Shape;130;p31"/>
          <p:cNvSpPr txBox="1">
            <a:spLocks noGrp="1"/>
          </p:cNvSpPr>
          <p:nvPr>
            <p:ph type="ctrTitle" idx="9"/>
          </p:nvPr>
        </p:nvSpPr>
        <p:spPr>
          <a:xfrm>
            <a:off x="3632099"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31" name="Google Shape;131;p31"/>
          <p:cNvSpPr txBox="1">
            <a:spLocks noGrp="1"/>
          </p:cNvSpPr>
          <p:nvPr>
            <p:ph type="subTitle" idx="13"/>
          </p:nvPr>
        </p:nvSpPr>
        <p:spPr>
          <a:xfrm>
            <a:off x="3632100"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32" name="Google Shape;132;p31"/>
          <p:cNvSpPr txBox="1">
            <a:spLocks noGrp="1"/>
          </p:cNvSpPr>
          <p:nvPr>
            <p:ph type="ctrTitle" idx="14"/>
          </p:nvPr>
        </p:nvSpPr>
        <p:spPr>
          <a:xfrm>
            <a:off x="6370424" y="3017234"/>
            <a:ext cx="18798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33" name="Google Shape;133;p31"/>
          <p:cNvSpPr txBox="1">
            <a:spLocks noGrp="1"/>
          </p:cNvSpPr>
          <p:nvPr>
            <p:ph type="subTitle" idx="15"/>
          </p:nvPr>
        </p:nvSpPr>
        <p:spPr>
          <a:xfrm>
            <a:off x="6370425" y="3367684"/>
            <a:ext cx="18798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SECTION_TITLE_AND_DESCRIPTION_1">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TITLE_1_3_1_1">
    <p:bg>
      <p:bgPr>
        <a:blipFill>
          <a:blip r:embed="rId2">
            <a:alphaModFix/>
          </a:blip>
          <a:stretch>
            <a:fillRect/>
          </a:stretch>
        </a:blip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IG_NUMBER_1_1">
    <p:bg>
      <p:bgPr>
        <a:blipFill>
          <a:blip r:embed="rId2">
            <a:alphaModFix/>
          </a:blip>
          <a:stretch>
            <a:fillRect/>
          </a:stretch>
        </a:blip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TITLE_AND_BODY_2">
    <p:bg>
      <p:bgPr>
        <a:blipFill>
          <a:blip r:embed="rId2">
            <a:alphaModFix/>
          </a:blip>
          <a:stretch>
            <a:fillRect/>
          </a:stretch>
        </a:blip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07525" y="1913225"/>
            <a:ext cx="3641100" cy="841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r" rtl="0">
              <a:lnSpc>
                <a:spcPct val="100000"/>
              </a:lnSpc>
              <a:spcBef>
                <a:spcPts val="0"/>
              </a:spcBef>
              <a:spcAft>
                <a:spcPts val="0"/>
              </a:spcAft>
              <a:buClr>
                <a:schemeClr val="lt1"/>
              </a:buClr>
              <a:buSzPts val="2800"/>
              <a:buNone/>
              <a:defRPr sz="2800">
                <a:solidFill>
                  <a:schemeClr val="lt1"/>
                </a:solidFill>
              </a:defRPr>
            </a:lvl2pPr>
            <a:lvl3pPr lvl="2" algn="r" rtl="0">
              <a:lnSpc>
                <a:spcPct val="100000"/>
              </a:lnSpc>
              <a:spcBef>
                <a:spcPts val="0"/>
              </a:spcBef>
              <a:spcAft>
                <a:spcPts val="0"/>
              </a:spcAft>
              <a:buClr>
                <a:schemeClr val="lt1"/>
              </a:buClr>
              <a:buSzPts val="2800"/>
              <a:buNone/>
              <a:defRPr sz="2800">
                <a:solidFill>
                  <a:schemeClr val="lt1"/>
                </a:solidFill>
              </a:defRPr>
            </a:lvl3pPr>
            <a:lvl4pPr lvl="3" algn="r" rtl="0">
              <a:lnSpc>
                <a:spcPct val="100000"/>
              </a:lnSpc>
              <a:spcBef>
                <a:spcPts val="0"/>
              </a:spcBef>
              <a:spcAft>
                <a:spcPts val="0"/>
              </a:spcAft>
              <a:buClr>
                <a:schemeClr val="lt1"/>
              </a:buClr>
              <a:buSzPts val="2800"/>
              <a:buNone/>
              <a:defRPr sz="2800">
                <a:solidFill>
                  <a:schemeClr val="lt1"/>
                </a:solidFill>
              </a:defRPr>
            </a:lvl4pPr>
            <a:lvl5pPr lvl="4" algn="r" rtl="0">
              <a:lnSpc>
                <a:spcPct val="100000"/>
              </a:lnSpc>
              <a:spcBef>
                <a:spcPts val="0"/>
              </a:spcBef>
              <a:spcAft>
                <a:spcPts val="0"/>
              </a:spcAft>
              <a:buClr>
                <a:schemeClr val="lt1"/>
              </a:buClr>
              <a:buSzPts val="2800"/>
              <a:buNone/>
              <a:defRPr sz="2800">
                <a:solidFill>
                  <a:schemeClr val="lt1"/>
                </a:solidFill>
              </a:defRPr>
            </a:lvl5pPr>
            <a:lvl6pPr lvl="5" algn="r" rtl="0">
              <a:lnSpc>
                <a:spcPct val="100000"/>
              </a:lnSpc>
              <a:spcBef>
                <a:spcPts val="0"/>
              </a:spcBef>
              <a:spcAft>
                <a:spcPts val="0"/>
              </a:spcAft>
              <a:buClr>
                <a:schemeClr val="lt1"/>
              </a:buClr>
              <a:buSzPts val="2800"/>
              <a:buNone/>
              <a:defRPr sz="2800">
                <a:solidFill>
                  <a:schemeClr val="lt1"/>
                </a:solidFill>
              </a:defRPr>
            </a:lvl6pPr>
            <a:lvl7pPr lvl="6" algn="r" rtl="0">
              <a:lnSpc>
                <a:spcPct val="100000"/>
              </a:lnSpc>
              <a:spcBef>
                <a:spcPts val="0"/>
              </a:spcBef>
              <a:spcAft>
                <a:spcPts val="0"/>
              </a:spcAft>
              <a:buClr>
                <a:schemeClr val="lt1"/>
              </a:buClr>
              <a:buSzPts val="2800"/>
              <a:buNone/>
              <a:defRPr sz="2800">
                <a:solidFill>
                  <a:schemeClr val="lt1"/>
                </a:solidFill>
              </a:defRPr>
            </a:lvl7pPr>
            <a:lvl8pPr lvl="7" algn="r" rtl="0">
              <a:lnSpc>
                <a:spcPct val="100000"/>
              </a:lnSpc>
              <a:spcBef>
                <a:spcPts val="0"/>
              </a:spcBef>
              <a:spcAft>
                <a:spcPts val="0"/>
              </a:spcAft>
              <a:buClr>
                <a:schemeClr val="lt1"/>
              </a:buClr>
              <a:buSzPts val="2800"/>
              <a:buNone/>
              <a:defRPr sz="2800">
                <a:solidFill>
                  <a:schemeClr val="lt1"/>
                </a:solidFill>
              </a:defRPr>
            </a:lvl8pPr>
            <a:lvl9pPr lvl="8" algn="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73575" y="786650"/>
            <a:ext cx="3599100" cy="1195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25" name="Google Shape;25;p7"/>
          <p:cNvSpPr txBox="1">
            <a:spLocks noGrp="1"/>
          </p:cNvSpPr>
          <p:nvPr>
            <p:ph type="body" idx="1"/>
          </p:nvPr>
        </p:nvSpPr>
        <p:spPr>
          <a:xfrm>
            <a:off x="873575" y="2060475"/>
            <a:ext cx="3151800" cy="168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42900">
              <a:spcBef>
                <a:spcPts val="1600"/>
              </a:spcBef>
              <a:spcAft>
                <a:spcPts val="0"/>
              </a:spcAft>
              <a:buClr>
                <a:schemeClr val="lt1"/>
              </a:buClr>
              <a:buSzPts val="1800"/>
              <a:buChar char="○"/>
              <a:defRPr sz="1800">
                <a:solidFill>
                  <a:schemeClr val="lt1"/>
                </a:solidFill>
              </a:defRPr>
            </a:lvl2pPr>
            <a:lvl3pPr marL="1371600" lvl="2" indent="-342900">
              <a:spcBef>
                <a:spcPts val="1600"/>
              </a:spcBef>
              <a:spcAft>
                <a:spcPts val="0"/>
              </a:spcAft>
              <a:buClr>
                <a:schemeClr val="lt1"/>
              </a:buClr>
              <a:buSzPts val="1800"/>
              <a:buChar char="■"/>
              <a:defRPr sz="1800">
                <a:solidFill>
                  <a:schemeClr val="lt1"/>
                </a:solidFill>
              </a:defRPr>
            </a:lvl3pPr>
            <a:lvl4pPr marL="1828800" lvl="3" indent="-342900">
              <a:spcBef>
                <a:spcPts val="1600"/>
              </a:spcBef>
              <a:spcAft>
                <a:spcPts val="0"/>
              </a:spcAft>
              <a:buClr>
                <a:schemeClr val="lt1"/>
              </a:buClr>
              <a:buSzPts val="1800"/>
              <a:buChar char="●"/>
              <a:defRPr sz="1800">
                <a:solidFill>
                  <a:schemeClr val="lt1"/>
                </a:solidFill>
              </a:defRPr>
            </a:lvl4pPr>
            <a:lvl5pPr marL="2286000" lvl="4" indent="-342900">
              <a:spcBef>
                <a:spcPts val="1600"/>
              </a:spcBef>
              <a:spcAft>
                <a:spcPts val="0"/>
              </a:spcAft>
              <a:buClr>
                <a:schemeClr val="lt1"/>
              </a:buClr>
              <a:buSzPts val="1800"/>
              <a:buChar char="○"/>
              <a:defRPr sz="1800">
                <a:solidFill>
                  <a:schemeClr val="lt1"/>
                </a:solidFill>
              </a:defRPr>
            </a:lvl5pPr>
            <a:lvl6pPr marL="2743200" lvl="5" indent="-342900">
              <a:spcBef>
                <a:spcPts val="1600"/>
              </a:spcBef>
              <a:spcAft>
                <a:spcPts val="0"/>
              </a:spcAft>
              <a:buClr>
                <a:schemeClr val="lt1"/>
              </a:buClr>
              <a:buSzPts val="1800"/>
              <a:buChar char="■"/>
              <a:defRPr sz="1800">
                <a:solidFill>
                  <a:schemeClr val="lt1"/>
                </a:solidFill>
              </a:defRPr>
            </a:lvl6pPr>
            <a:lvl7pPr marL="3200400" lvl="6" indent="-342900">
              <a:spcBef>
                <a:spcPts val="1600"/>
              </a:spcBef>
              <a:spcAft>
                <a:spcPts val="0"/>
              </a:spcAft>
              <a:buClr>
                <a:schemeClr val="lt1"/>
              </a:buClr>
              <a:buSzPts val="1800"/>
              <a:buChar char="●"/>
              <a:defRPr sz="1800">
                <a:solidFill>
                  <a:schemeClr val="lt1"/>
                </a:solidFill>
              </a:defRPr>
            </a:lvl7pPr>
            <a:lvl8pPr marL="3657600" lvl="7" indent="-342900">
              <a:spcBef>
                <a:spcPts val="1600"/>
              </a:spcBef>
              <a:spcAft>
                <a:spcPts val="0"/>
              </a:spcAft>
              <a:buClr>
                <a:schemeClr val="lt1"/>
              </a:buClr>
              <a:buSzPts val="1800"/>
              <a:buChar char="○"/>
              <a:defRPr sz="1800">
                <a:solidFill>
                  <a:schemeClr val="lt1"/>
                </a:solidFill>
              </a:defRPr>
            </a:lvl8pPr>
            <a:lvl9pPr marL="4114800" lvl="8" indent="-342900">
              <a:spcBef>
                <a:spcPts val="1600"/>
              </a:spcBef>
              <a:spcAft>
                <a:spcPts val="160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817800" y="444350"/>
            <a:ext cx="39552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9"/>
          <p:cNvSpPr txBox="1">
            <a:spLocks noGrp="1"/>
          </p:cNvSpPr>
          <p:nvPr>
            <p:ph type="subTitle" idx="1"/>
          </p:nvPr>
        </p:nvSpPr>
        <p:spPr>
          <a:xfrm>
            <a:off x="6278175" y="2205600"/>
            <a:ext cx="2040000" cy="389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1pPr>
            <a:lvl2pPr lvl="1">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2pPr>
            <a:lvl3pPr lvl="2">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3pPr>
            <a:lvl4pPr lvl="3">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4pPr>
            <a:lvl5pPr lvl="4">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5pPr>
            <a:lvl6pPr lvl="5">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6pPr>
            <a:lvl7pPr lvl="6">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7pPr>
            <a:lvl8pPr lvl="7">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8pPr>
            <a:lvl9pPr lvl="8">
              <a:lnSpc>
                <a:spcPct val="100000"/>
              </a:lnSpc>
              <a:spcBef>
                <a:spcPts val="0"/>
              </a:spcBef>
              <a:spcAft>
                <a:spcPts val="0"/>
              </a:spcAft>
              <a:buClr>
                <a:schemeClr val="lt1"/>
              </a:buClr>
              <a:buSzPts val="1600"/>
              <a:buFont typeface="Bungee"/>
              <a:buNone/>
              <a:defRPr sz="1600">
                <a:solidFill>
                  <a:schemeClr val="lt1"/>
                </a:solidFill>
                <a:latin typeface="Bungee"/>
                <a:ea typeface="Bungee"/>
                <a:cs typeface="Bungee"/>
                <a:sym typeface="Bungee"/>
              </a:defRPr>
            </a:lvl9pPr>
          </a:lstStyle>
          <a:p>
            <a:endParaRPr/>
          </a:p>
        </p:txBody>
      </p:sp>
      <p:sp>
        <p:nvSpPr>
          <p:cNvPr id="30" name="Google Shape;30;p9"/>
          <p:cNvSpPr txBox="1">
            <a:spLocks noGrp="1"/>
          </p:cNvSpPr>
          <p:nvPr>
            <p:ph type="body" idx="2"/>
          </p:nvPr>
        </p:nvSpPr>
        <p:spPr>
          <a:xfrm>
            <a:off x="6278175" y="2649600"/>
            <a:ext cx="1977900" cy="1692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31" name="Google Shape;31;p9"/>
          <p:cNvSpPr txBox="1">
            <a:spLocks noGrp="1"/>
          </p:cNvSpPr>
          <p:nvPr>
            <p:ph type="title"/>
          </p:nvPr>
        </p:nvSpPr>
        <p:spPr>
          <a:xfrm>
            <a:off x="817800" y="444350"/>
            <a:ext cx="5283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1" name="Google Shape;41;p13"/>
          <p:cNvSpPr txBox="1">
            <a:spLocks noGrp="1"/>
          </p:cNvSpPr>
          <p:nvPr>
            <p:ph type="body" idx="1"/>
          </p:nvPr>
        </p:nvSpPr>
        <p:spPr>
          <a:xfrm>
            <a:off x="817800" y="1331150"/>
            <a:ext cx="7065300" cy="3005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txBox="1">
            <a:spLocks noGrp="1"/>
          </p:cNvSpPr>
          <p:nvPr>
            <p:ph type="ctrTitle"/>
          </p:nvPr>
        </p:nvSpPr>
        <p:spPr>
          <a:xfrm>
            <a:off x="2722200" y="1712388"/>
            <a:ext cx="3699600" cy="7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4" name="Google Shape;44;p14"/>
          <p:cNvSpPr txBox="1">
            <a:spLocks noGrp="1"/>
          </p:cNvSpPr>
          <p:nvPr>
            <p:ph type="subTitle" idx="1"/>
          </p:nvPr>
        </p:nvSpPr>
        <p:spPr>
          <a:xfrm>
            <a:off x="2641350" y="2695513"/>
            <a:ext cx="3861300" cy="7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1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0462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7" name="Google Shape;47;p15"/>
          <p:cNvSpPr txBox="1">
            <a:spLocks noGrp="1"/>
          </p:cNvSpPr>
          <p:nvPr>
            <p:ph type="subTitle" idx="1"/>
          </p:nvPr>
        </p:nvSpPr>
        <p:spPr>
          <a:xfrm>
            <a:off x="10462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48" name="Google Shape;48;p15"/>
          <p:cNvSpPr txBox="1">
            <a:spLocks noGrp="1"/>
          </p:cNvSpPr>
          <p:nvPr>
            <p:ph type="ctrTitle" idx="2"/>
          </p:nvPr>
        </p:nvSpPr>
        <p:spPr>
          <a:xfrm>
            <a:off x="35970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9" name="Google Shape;49;p15"/>
          <p:cNvSpPr txBox="1">
            <a:spLocks noGrp="1"/>
          </p:cNvSpPr>
          <p:nvPr>
            <p:ph type="subTitle" idx="3"/>
          </p:nvPr>
        </p:nvSpPr>
        <p:spPr>
          <a:xfrm>
            <a:off x="35970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0" name="Google Shape;50;p15"/>
          <p:cNvSpPr txBox="1">
            <a:spLocks noGrp="1"/>
          </p:cNvSpPr>
          <p:nvPr>
            <p:ph type="ctrTitle" idx="4"/>
          </p:nvPr>
        </p:nvSpPr>
        <p:spPr>
          <a:xfrm>
            <a:off x="6147800" y="10301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1" name="Google Shape;51;p15"/>
          <p:cNvSpPr txBox="1">
            <a:spLocks noGrp="1"/>
          </p:cNvSpPr>
          <p:nvPr>
            <p:ph type="subTitle" idx="5"/>
          </p:nvPr>
        </p:nvSpPr>
        <p:spPr>
          <a:xfrm>
            <a:off x="6147800" y="13806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2" name="Google Shape;52;p15"/>
          <p:cNvSpPr txBox="1">
            <a:spLocks noGrp="1"/>
          </p:cNvSpPr>
          <p:nvPr>
            <p:ph type="ctrTitle" idx="6"/>
          </p:nvPr>
        </p:nvSpPr>
        <p:spPr>
          <a:xfrm>
            <a:off x="10462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3" name="Google Shape;53;p15"/>
          <p:cNvSpPr txBox="1">
            <a:spLocks noGrp="1"/>
          </p:cNvSpPr>
          <p:nvPr>
            <p:ph type="subTitle" idx="7"/>
          </p:nvPr>
        </p:nvSpPr>
        <p:spPr>
          <a:xfrm>
            <a:off x="10462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5"/>
          <p:cNvSpPr txBox="1">
            <a:spLocks noGrp="1"/>
          </p:cNvSpPr>
          <p:nvPr>
            <p:ph type="ctrTitle" idx="8"/>
          </p:nvPr>
        </p:nvSpPr>
        <p:spPr>
          <a:xfrm>
            <a:off x="35970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5" name="Google Shape;55;p15"/>
          <p:cNvSpPr txBox="1">
            <a:spLocks noGrp="1"/>
          </p:cNvSpPr>
          <p:nvPr>
            <p:ph type="subTitle" idx="9"/>
          </p:nvPr>
        </p:nvSpPr>
        <p:spPr>
          <a:xfrm>
            <a:off x="35970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6" name="Google Shape;56;p15"/>
          <p:cNvSpPr txBox="1">
            <a:spLocks noGrp="1"/>
          </p:cNvSpPr>
          <p:nvPr>
            <p:ph type="ctrTitle" idx="13"/>
          </p:nvPr>
        </p:nvSpPr>
        <p:spPr>
          <a:xfrm>
            <a:off x="6147800" y="2539688"/>
            <a:ext cx="1950000" cy="429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57" name="Google Shape;57;p15"/>
          <p:cNvSpPr txBox="1">
            <a:spLocks noGrp="1"/>
          </p:cNvSpPr>
          <p:nvPr>
            <p:ph type="subTitle" idx="14"/>
          </p:nvPr>
        </p:nvSpPr>
        <p:spPr>
          <a:xfrm>
            <a:off x="6147800" y="2890150"/>
            <a:ext cx="1950000" cy="55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B0F00"/>
              </a:buClr>
              <a:buSzPts val="2800"/>
              <a:buFont typeface="Bungee"/>
              <a:buNone/>
              <a:defRPr sz="2800">
                <a:solidFill>
                  <a:srgbClr val="5B0F00"/>
                </a:solidFill>
                <a:latin typeface="Bungee"/>
                <a:ea typeface="Bungee"/>
                <a:cs typeface="Bungee"/>
                <a:sym typeface="Bungee"/>
              </a:defRPr>
            </a:lvl1pPr>
            <a:lvl2pPr lvl="1">
              <a:spcBef>
                <a:spcPts val="0"/>
              </a:spcBef>
              <a:spcAft>
                <a:spcPts val="0"/>
              </a:spcAft>
              <a:buClr>
                <a:srgbClr val="5B0F00"/>
              </a:buClr>
              <a:buSzPts val="2800"/>
              <a:buNone/>
              <a:defRPr sz="2800">
                <a:solidFill>
                  <a:srgbClr val="5B0F00"/>
                </a:solidFill>
              </a:defRPr>
            </a:lvl2pPr>
            <a:lvl3pPr lvl="2">
              <a:spcBef>
                <a:spcPts val="0"/>
              </a:spcBef>
              <a:spcAft>
                <a:spcPts val="0"/>
              </a:spcAft>
              <a:buClr>
                <a:srgbClr val="5B0F00"/>
              </a:buClr>
              <a:buSzPts val="2800"/>
              <a:buNone/>
              <a:defRPr sz="2800">
                <a:solidFill>
                  <a:srgbClr val="5B0F00"/>
                </a:solidFill>
              </a:defRPr>
            </a:lvl3pPr>
            <a:lvl4pPr lvl="3">
              <a:spcBef>
                <a:spcPts val="0"/>
              </a:spcBef>
              <a:spcAft>
                <a:spcPts val="0"/>
              </a:spcAft>
              <a:buClr>
                <a:srgbClr val="5B0F00"/>
              </a:buClr>
              <a:buSzPts val="2800"/>
              <a:buNone/>
              <a:defRPr sz="2800">
                <a:solidFill>
                  <a:srgbClr val="5B0F00"/>
                </a:solidFill>
              </a:defRPr>
            </a:lvl4pPr>
            <a:lvl5pPr lvl="4">
              <a:spcBef>
                <a:spcPts val="0"/>
              </a:spcBef>
              <a:spcAft>
                <a:spcPts val="0"/>
              </a:spcAft>
              <a:buClr>
                <a:srgbClr val="5B0F00"/>
              </a:buClr>
              <a:buSzPts val="2800"/>
              <a:buNone/>
              <a:defRPr sz="2800">
                <a:solidFill>
                  <a:srgbClr val="5B0F00"/>
                </a:solidFill>
              </a:defRPr>
            </a:lvl5pPr>
            <a:lvl6pPr lvl="5">
              <a:spcBef>
                <a:spcPts val="0"/>
              </a:spcBef>
              <a:spcAft>
                <a:spcPts val="0"/>
              </a:spcAft>
              <a:buClr>
                <a:srgbClr val="5B0F00"/>
              </a:buClr>
              <a:buSzPts val="2800"/>
              <a:buNone/>
              <a:defRPr sz="2800">
                <a:solidFill>
                  <a:srgbClr val="5B0F00"/>
                </a:solidFill>
              </a:defRPr>
            </a:lvl6pPr>
            <a:lvl7pPr lvl="6">
              <a:spcBef>
                <a:spcPts val="0"/>
              </a:spcBef>
              <a:spcAft>
                <a:spcPts val="0"/>
              </a:spcAft>
              <a:buClr>
                <a:srgbClr val="5B0F00"/>
              </a:buClr>
              <a:buSzPts val="2800"/>
              <a:buNone/>
              <a:defRPr sz="2800">
                <a:solidFill>
                  <a:srgbClr val="5B0F00"/>
                </a:solidFill>
              </a:defRPr>
            </a:lvl7pPr>
            <a:lvl8pPr lvl="7">
              <a:spcBef>
                <a:spcPts val="0"/>
              </a:spcBef>
              <a:spcAft>
                <a:spcPts val="0"/>
              </a:spcAft>
              <a:buClr>
                <a:srgbClr val="5B0F00"/>
              </a:buClr>
              <a:buSzPts val="2800"/>
              <a:buNone/>
              <a:defRPr sz="2800">
                <a:solidFill>
                  <a:srgbClr val="5B0F00"/>
                </a:solidFill>
              </a:defRPr>
            </a:lvl8pPr>
            <a:lvl9pPr lvl="8">
              <a:spcBef>
                <a:spcPts val="0"/>
              </a:spcBef>
              <a:spcAft>
                <a:spcPts val="0"/>
              </a:spcAft>
              <a:buClr>
                <a:srgbClr val="5B0F00"/>
              </a:buClr>
              <a:buSzPts val="2800"/>
              <a:buNone/>
              <a:defRPr sz="2800">
                <a:solidFill>
                  <a:srgbClr val="5B0F00"/>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5B0F00"/>
              </a:buClr>
              <a:buSzPts val="1800"/>
              <a:buFont typeface="Advent Pro"/>
              <a:buChar char="●"/>
              <a:defRPr sz="1800">
                <a:solidFill>
                  <a:srgbClr val="5B0F00"/>
                </a:solidFill>
                <a:latin typeface="Advent Pro"/>
                <a:ea typeface="Advent Pro"/>
                <a:cs typeface="Advent Pro"/>
                <a:sym typeface="Advent Pro"/>
              </a:defRPr>
            </a:lvl1pPr>
            <a:lvl2pPr marL="914400" lvl="1"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2pPr>
            <a:lvl3pPr marL="1371600" lvl="2"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3pPr>
            <a:lvl4pPr marL="1828800" lvl="3"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4pPr>
            <a:lvl5pPr marL="2286000" lvl="4"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5pPr>
            <a:lvl6pPr marL="2743200" lvl="5"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6pPr>
            <a:lvl7pPr marL="3200400" lvl="6"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7pPr>
            <a:lvl8pPr marL="3657600" lvl="7" indent="-317500">
              <a:lnSpc>
                <a:spcPct val="100000"/>
              </a:lnSpc>
              <a:spcBef>
                <a:spcPts val="1600"/>
              </a:spcBef>
              <a:spcAft>
                <a:spcPts val="0"/>
              </a:spcAft>
              <a:buClr>
                <a:srgbClr val="5B0F00"/>
              </a:buClr>
              <a:buSzPts val="1400"/>
              <a:buFont typeface="Advent Pro"/>
              <a:buChar char="○"/>
              <a:defRPr>
                <a:solidFill>
                  <a:srgbClr val="5B0F00"/>
                </a:solidFill>
                <a:latin typeface="Advent Pro"/>
                <a:ea typeface="Advent Pro"/>
                <a:cs typeface="Advent Pro"/>
                <a:sym typeface="Advent Pro"/>
              </a:defRPr>
            </a:lvl8pPr>
            <a:lvl9pPr marL="4114800" lvl="8" indent="-317500">
              <a:lnSpc>
                <a:spcPct val="100000"/>
              </a:lnSpc>
              <a:spcBef>
                <a:spcPts val="1600"/>
              </a:spcBef>
              <a:spcAft>
                <a:spcPts val="1600"/>
              </a:spcAft>
              <a:buClr>
                <a:srgbClr val="5B0F00"/>
              </a:buClr>
              <a:buSzPts val="1400"/>
              <a:buFont typeface="Advent Pro"/>
              <a:buChar char="■"/>
              <a:defRPr>
                <a:solidFill>
                  <a:srgbClr val="5B0F00"/>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1" r:id="rId9"/>
    <p:sldLayoutId id="2147483662" r:id="rId10"/>
    <p:sldLayoutId id="2147483663" r:id="rId11"/>
    <p:sldLayoutId id="2147483672" r:id="rId12"/>
    <p:sldLayoutId id="2147483674" r:id="rId13"/>
    <p:sldLayoutId id="2147483677"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slide" Target="slide5.xml"/></Relationships>
</file>

<file path=ppt/slides/_rels/slide1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docs.google.com/spreadsheets/d/16gc_K8r4__pCvHB_cgd-f7v6XzcuDlFq47kD6hgCLx8/copy" TargetMode="External"/><Relationship Id="rId5" Type="http://schemas.openxmlformats.org/officeDocument/2006/relationships/hyperlink" Target="http://www.pngall.com/investment-png"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slide" Target="slide18.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www.dukelearntoprogram.com/course1/" TargetMode="External"/><Relationship Id="rId18" Type="http://schemas.openxmlformats.org/officeDocument/2006/relationships/image" Target="../media/image25.png"/><Relationship Id="rId3" Type="http://schemas.openxmlformats.org/officeDocument/2006/relationships/image" Target="../media/image6.png"/><Relationship Id="rId21" Type="http://schemas.openxmlformats.org/officeDocument/2006/relationships/hyperlink" Target="https://commons.wikimedia.org/wiki/File:Google_Calendar_icon_(2020).svg" TargetMode="External"/><Relationship Id="rId7" Type="http://schemas.openxmlformats.org/officeDocument/2006/relationships/hyperlink" Target="https://sq.wikipedia.org/wiki/Html_5" TargetMode="External"/><Relationship Id="rId12" Type="http://schemas.openxmlformats.org/officeDocument/2006/relationships/image" Target="../media/image22.png"/><Relationship Id="rId17" Type="http://schemas.openxmlformats.org/officeDocument/2006/relationships/hyperlink" Target="https://de.wikipedia.org/wiki/Datei:Django-logo.svg" TargetMode="External"/><Relationship Id="rId2" Type="http://schemas.openxmlformats.org/officeDocument/2006/relationships/notesSlide" Target="../notesSlides/notesSlide18.xml"/><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hyperlink" Target="https://getbootstrap.com/" TargetMode="External"/><Relationship Id="rId5" Type="http://schemas.openxmlformats.org/officeDocument/2006/relationships/slide" Target="slide5.xml"/><Relationship Id="rId15" Type="http://schemas.openxmlformats.org/officeDocument/2006/relationships/hyperlink" Target="https://communityblog.fedoraproject.org/help-port-python-packages-to-python-3/" TargetMode="External"/><Relationship Id="rId10" Type="http://schemas.openxmlformats.org/officeDocument/2006/relationships/image" Target="../media/image21.png"/><Relationship Id="rId19" Type="http://schemas.openxmlformats.org/officeDocument/2006/relationships/hyperlink" Target="https://en.wikipedia.org/wiki/SQLite" TargetMode="External"/><Relationship Id="rId4" Type="http://schemas.openxmlformats.org/officeDocument/2006/relationships/slide" Target="slide2.xml"/><Relationship Id="rId9" Type="http://schemas.openxmlformats.org/officeDocument/2006/relationships/hyperlink" Target="https://commons.wikimedia.org/wiki/File:Devicon-css3-plain-wordmark.svg" TargetMode="External"/><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slide" Target="slide2.xml"/><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9.xml"/><Relationship Id="rId5" Type="http://schemas.openxmlformats.org/officeDocument/2006/relationships/slide" Target="slide5.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peoplematters.in/article/training-development/the-rise-of-non-cognitive-skills-for-future-job-prospects-15382" TargetMode="External"/><Relationship Id="rId5" Type="http://schemas.microsoft.com/office/2007/relationships/hdphoto" Target="../media/hdphoto5.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hyperlink" Target="https://www.peoplematters.in/article/strategic-hr/challenges-for-hr-in-smes-14956" TargetMode="External"/><Relationship Id="rId5" Type="http://schemas.microsoft.com/office/2007/relationships/hdphoto" Target="../media/hdphoto6.wdp"/><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hyperlink" Target="mailto:info@HackAlong.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nikhilsheth.blogspot.com/2012/06/doesnt-everyone-have-same-problems.html" TargetMode="Externa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jp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hyperlink" Target="http://www.pngall.com/solution-png" TargetMode="External"/><Relationship Id="rId5" Type="http://schemas.openxmlformats.org/officeDocument/2006/relationships/slide" Target="slide2.xml"/><Relationship Id="rId10" Type="http://schemas.microsoft.com/office/2007/relationships/hdphoto" Target="../media/hdphoto2.wdp"/><Relationship Id="rId4" Type="http://schemas.openxmlformats.org/officeDocument/2006/relationships/slide" Target="slide15.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hyperlink" Target="https://www.maxpixel.net/Objectives-Create-Together-Teamwork-Puzzle-3276694" TargetMode="External"/><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slide" Target="slide18.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hyperlink" Target="https://www.freepngimg.com/png/88521-icons-text-question-illustration-mark-computer"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40">
            <a:hlinkClick r:id="rId4" action="ppaction://hlinksldjump"/>
          </p:cNvPr>
          <p:cNvSpPr/>
          <p:nvPr/>
        </p:nvSpPr>
        <p:spPr>
          <a:xfrm>
            <a:off x="503779" y="4098060"/>
            <a:ext cx="3400270" cy="483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154" name="Google Shape;154;p40"/>
          <p:cNvSpPr txBox="1">
            <a:spLocks noGrp="1"/>
          </p:cNvSpPr>
          <p:nvPr>
            <p:ph type="ctrTitle"/>
          </p:nvPr>
        </p:nvSpPr>
        <p:spPr>
          <a:xfrm>
            <a:off x="3904049" y="1400561"/>
            <a:ext cx="4906445" cy="11711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latin typeface="Copperplate Gothic Bold" panose="020E0705020206020404" pitchFamily="34" charset="77"/>
                <a:ea typeface="Verdana" panose="020B0604030504040204" pitchFamily="34" charset="0"/>
                <a:cs typeface="Verdana" panose="020B0604030504040204" pitchFamily="34" charset="0"/>
              </a:rPr>
              <a:t>HACKALONG</a:t>
            </a:r>
            <a:endParaRPr sz="4800" b="1" dirty="0">
              <a:latin typeface="Copperplate Gothic Bold" panose="020E0705020206020404" pitchFamily="34" charset="77"/>
              <a:ea typeface="Verdana" panose="020B0604030504040204" pitchFamily="34" charset="0"/>
              <a:cs typeface="Verdana" panose="020B0604030504040204" pitchFamily="34" charset="0"/>
            </a:endParaRPr>
          </a:p>
        </p:txBody>
      </p:sp>
      <p:sp>
        <p:nvSpPr>
          <p:cNvPr id="155" name="Google Shape;155;p40">
            <a:hlinkClick r:id="rId4" action="ppaction://hlinksldjump"/>
          </p:cNvPr>
          <p:cNvSpPr txBox="1">
            <a:spLocks noGrp="1"/>
          </p:cNvSpPr>
          <p:nvPr>
            <p:ph type="subTitle" idx="1"/>
          </p:nvPr>
        </p:nvSpPr>
        <p:spPr>
          <a:xfrm>
            <a:off x="813722" y="3764462"/>
            <a:ext cx="2780384" cy="1151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BY TEAM BACKBENCHERS</a:t>
            </a:r>
            <a:endParaRPr sz="2000" dirty="0">
              <a:solidFill>
                <a:schemeClr val="lt1"/>
              </a:solidFill>
            </a:endParaRPr>
          </a:p>
        </p:txBody>
      </p:sp>
      <p:pic>
        <p:nvPicPr>
          <p:cNvPr id="4" name="Picture 3">
            <a:extLst>
              <a:ext uri="{FF2B5EF4-FFF2-40B4-BE49-F238E27FC236}">
                <a16:creationId xmlns:a16="http://schemas.microsoft.com/office/drawing/2014/main" id="{7888FD05-E3E3-4642-AB6F-666199D6BDBE}"/>
              </a:ext>
            </a:extLst>
          </p:cNvPr>
          <p:cNvPicPr>
            <a:picLocks noChangeAspect="1"/>
          </p:cNvPicPr>
          <p:nvPr/>
        </p:nvPicPr>
        <p:blipFill>
          <a:blip r:embed="rId5">
            <a:duotone>
              <a:schemeClr val="accent6">
                <a:shade val="45000"/>
                <a:satMod val="135000"/>
              </a:schemeClr>
              <a:prstClr val="white"/>
            </a:duotone>
          </a:blip>
          <a:stretch>
            <a:fillRect/>
          </a:stretch>
        </p:blipFill>
        <p:spPr>
          <a:xfrm>
            <a:off x="333506" y="371149"/>
            <a:ext cx="2893118" cy="29047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4507530" y="1913228"/>
            <a:ext cx="364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halkduster" panose="03050602040202020205" pitchFamily="66" charset="77"/>
              </a:rPr>
              <a:t>TOPIC 3</a:t>
            </a:r>
            <a:endParaRPr dirty="0">
              <a:latin typeface="Chalkduster" panose="03050602040202020205" pitchFamily="66" charset="77"/>
            </a:endParaRPr>
          </a:p>
        </p:txBody>
      </p:sp>
      <p:sp>
        <p:nvSpPr>
          <p:cNvPr id="253" name="Google Shape;253;p48"/>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BUSINESS MODEL</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73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pSp>
        <p:nvGrpSpPr>
          <p:cNvPr id="710" name="Google Shape;710;p69"/>
          <p:cNvGrpSpPr/>
          <p:nvPr/>
        </p:nvGrpSpPr>
        <p:grpSpPr>
          <a:xfrm>
            <a:off x="8476825" y="183200"/>
            <a:ext cx="432300" cy="372900"/>
            <a:chOff x="8476825" y="183200"/>
            <a:chExt cx="432300" cy="372900"/>
          </a:xfrm>
        </p:grpSpPr>
        <p:sp>
          <p:nvSpPr>
            <p:cNvPr id="711" name="Google Shape;711;p6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2" name="Google Shape;712;p6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69">
            <a:hlinkClick r:id="" action="ppaction://noaction"/>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4" name="Google Shape;714;p69">
            <a:hlinkClick r:id="" action="ppaction://noaction"/>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
        <p:nvSpPr>
          <p:cNvPr id="23" name="Google Shape;521;p56">
            <a:extLst>
              <a:ext uri="{FF2B5EF4-FFF2-40B4-BE49-F238E27FC236}">
                <a16:creationId xmlns:a16="http://schemas.microsoft.com/office/drawing/2014/main" id="{FAD2907A-9E7B-0B4C-990C-1E76262B6625}"/>
              </a:ext>
            </a:extLst>
          </p:cNvPr>
          <p:cNvSpPr txBox="1">
            <a:spLocks noGrp="1"/>
          </p:cNvSpPr>
          <p:nvPr>
            <p:ph type="title" idx="2"/>
          </p:nvPr>
        </p:nvSpPr>
        <p:spPr>
          <a:xfrm flipH="1">
            <a:off x="2029248" y="373186"/>
            <a:ext cx="5085504" cy="811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n w="0"/>
                <a:solidFill>
                  <a:schemeClr val="bg1"/>
                </a:solidFill>
                <a:effectLst>
                  <a:reflection blurRad="6350" stA="53000" endA="300" endPos="35500" dir="5400000" sy="-90000" algn="bl" rotWithShape="0"/>
                </a:effectLst>
                <a:latin typeface="Copperplate Gothic Bold" panose="020E0705020206020404" pitchFamily="34" charset="77"/>
              </a:rPr>
              <a:t>CASE STUDY</a:t>
            </a:r>
            <a:endParaRPr sz="3600" cap="none" dirty="0">
              <a:ln w="0"/>
              <a:solidFill>
                <a:schemeClr val="bg1"/>
              </a:solidFill>
              <a:effectLst>
                <a:reflection blurRad="6350" stA="53000" endA="300" endPos="35500" dir="5400000" sy="-90000" algn="bl" rotWithShape="0"/>
              </a:effectLst>
              <a:latin typeface="Copperplate Gothic Bold" panose="020E0705020206020404" pitchFamily="34" charset="77"/>
            </a:endParaRPr>
          </a:p>
        </p:txBody>
      </p:sp>
      <p:grpSp>
        <p:nvGrpSpPr>
          <p:cNvPr id="61" name="Google Shape;544;p56">
            <a:extLst>
              <a:ext uri="{FF2B5EF4-FFF2-40B4-BE49-F238E27FC236}">
                <a16:creationId xmlns:a16="http://schemas.microsoft.com/office/drawing/2014/main" id="{74191991-4F86-0F4F-9BE8-0DDC9239FA99}"/>
              </a:ext>
            </a:extLst>
          </p:cNvPr>
          <p:cNvGrpSpPr/>
          <p:nvPr/>
        </p:nvGrpSpPr>
        <p:grpSpPr>
          <a:xfrm>
            <a:off x="3797948" y="1864203"/>
            <a:ext cx="3444144" cy="1103532"/>
            <a:chOff x="3629547" y="1912884"/>
            <a:chExt cx="3014438" cy="937819"/>
          </a:xfrm>
        </p:grpSpPr>
        <p:sp>
          <p:nvSpPr>
            <p:cNvPr id="63" name="Google Shape;545;p56">
              <a:extLst>
                <a:ext uri="{FF2B5EF4-FFF2-40B4-BE49-F238E27FC236}">
                  <a16:creationId xmlns:a16="http://schemas.microsoft.com/office/drawing/2014/main" id="{9B2D5430-9120-DD46-9FFD-53691EBE66EE}"/>
                </a:ext>
              </a:extLst>
            </p:cNvPr>
            <p:cNvSpPr/>
            <p:nvPr/>
          </p:nvSpPr>
          <p:spPr>
            <a:xfrm rot="-5400000">
              <a:off x="3566405" y="197602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6;p56">
              <a:extLst>
                <a:ext uri="{FF2B5EF4-FFF2-40B4-BE49-F238E27FC236}">
                  <a16:creationId xmlns:a16="http://schemas.microsoft.com/office/drawing/2014/main" id="{52D13F66-11F8-6A4E-8AD4-74EC98728A71}"/>
                </a:ext>
              </a:extLst>
            </p:cNvPr>
            <p:cNvSpPr/>
            <p:nvPr/>
          </p:nvSpPr>
          <p:spPr>
            <a:xfrm rot="-5400000">
              <a:off x="3659659" y="2056725"/>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547;p56">
              <a:extLst>
                <a:ext uri="{FF2B5EF4-FFF2-40B4-BE49-F238E27FC236}">
                  <a16:creationId xmlns:a16="http://schemas.microsoft.com/office/drawing/2014/main" id="{6D89491E-CE53-754C-8E84-4BD1C845B4EB}"/>
                </a:ext>
              </a:extLst>
            </p:cNvPr>
            <p:cNvCxnSpPr/>
            <p:nvPr/>
          </p:nvCxnSpPr>
          <p:spPr>
            <a:xfrm>
              <a:off x="4441085" y="2146375"/>
              <a:ext cx="2202900" cy="298500"/>
            </a:xfrm>
            <a:prstGeom prst="bentConnector3">
              <a:avLst>
                <a:gd name="adj1" fmla="val 100054"/>
              </a:avLst>
            </a:prstGeom>
            <a:noFill/>
            <a:ln w="19050" cap="flat" cmpd="sng">
              <a:solidFill>
                <a:schemeClr val="dk2"/>
              </a:solidFill>
              <a:prstDash val="solid"/>
              <a:round/>
              <a:headEnd type="none" w="med" len="med"/>
              <a:tailEnd type="none" w="med" len="med"/>
            </a:ln>
          </p:spPr>
        </p:cxnSp>
        <p:grpSp>
          <p:nvGrpSpPr>
            <p:cNvPr id="67" name="Google Shape;548;p56">
              <a:extLst>
                <a:ext uri="{FF2B5EF4-FFF2-40B4-BE49-F238E27FC236}">
                  <a16:creationId xmlns:a16="http://schemas.microsoft.com/office/drawing/2014/main" id="{4FE2B1DC-B4C7-CB4D-823F-7601AD972797}"/>
                </a:ext>
              </a:extLst>
            </p:cNvPr>
            <p:cNvGrpSpPr/>
            <p:nvPr/>
          </p:nvGrpSpPr>
          <p:grpSpPr>
            <a:xfrm>
              <a:off x="3871403" y="2217441"/>
              <a:ext cx="327823" cy="328695"/>
              <a:chOff x="-1333200" y="2770450"/>
              <a:chExt cx="291450" cy="292225"/>
            </a:xfrm>
          </p:grpSpPr>
          <p:sp>
            <p:nvSpPr>
              <p:cNvPr id="68" name="Google Shape;549;p56">
                <a:extLst>
                  <a:ext uri="{FF2B5EF4-FFF2-40B4-BE49-F238E27FC236}">
                    <a16:creationId xmlns:a16="http://schemas.microsoft.com/office/drawing/2014/main" id="{594F4E07-E826-9E49-8691-3A3B720FDB30}"/>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50;p56">
                <a:extLst>
                  <a:ext uri="{FF2B5EF4-FFF2-40B4-BE49-F238E27FC236}">
                    <a16:creationId xmlns:a16="http://schemas.microsoft.com/office/drawing/2014/main" id="{620FB329-55C2-0748-A9C2-72FA5EE4BF51}"/>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 name="Google Shape;533;p56">
            <a:extLst>
              <a:ext uri="{FF2B5EF4-FFF2-40B4-BE49-F238E27FC236}">
                <a16:creationId xmlns:a16="http://schemas.microsoft.com/office/drawing/2014/main" id="{B9340491-BF36-AD4A-95C0-BF62A4C3B442}"/>
              </a:ext>
            </a:extLst>
          </p:cNvPr>
          <p:cNvGrpSpPr/>
          <p:nvPr/>
        </p:nvGrpSpPr>
        <p:grpSpPr>
          <a:xfrm>
            <a:off x="471470" y="2758684"/>
            <a:ext cx="3789589" cy="1103532"/>
            <a:chOff x="1666788" y="2673044"/>
            <a:chExt cx="3220523" cy="937819"/>
          </a:xfrm>
        </p:grpSpPr>
        <p:sp>
          <p:nvSpPr>
            <p:cNvPr id="73" name="Google Shape;534;p56">
              <a:extLst>
                <a:ext uri="{FF2B5EF4-FFF2-40B4-BE49-F238E27FC236}">
                  <a16:creationId xmlns:a16="http://schemas.microsoft.com/office/drawing/2014/main" id="{51DBB475-7DFD-C946-AD9A-97BBF1054683}"/>
                </a:ext>
              </a:extLst>
            </p:cNvPr>
            <p:cNvSpPr/>
            <p:nvPr/>
          </p:nvSpPr>
          <p:spPr>
            <a:xfrm rot="-5400000">
              <a:off x="4012633" y="2736186"/>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35;p56">
              <a:extLst>
                <a:ext uri="{FF2B5EF4-FFF2-40B4-BE49-F238E27FC236}">
                  <a16:creationId xmlns:a16="http://schemas.microsoft.com/office/drawing/2014/main" id="{A049DE60-F352-2C4D-ADF3-7B765E94F29B}"/>
                </a:ext>
              </a:extLst>
            </p:cNvPr>
            <p:cNvSpPr/>
            <p:nvPr/>
          </p:nvSpPr>
          <p:spPr>
            <a:xfrm rot="-5400000">
              <a:off x="4105887" y="2816885"/>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536;p56">
              <a:extLst>
                <a:ext uri="{FF2B5EF4-FFF2-40B4-BE49-F238E27FC236}">
                  <a16:creationId xmlns:a16="http://schemas.microsoft.com/office/drawing/2014/main" id="{AE3EB0CE-7ADB-934E-A36D-F8400175A76F}"/>
                </a:ext>
              </a:extLst>
            </p:cNvPr>
            <p:cNvCxnSpPr/>
            <p:nvPr/>
          </p:nvCxnSpPr>
          <p:spPr>
            <a:xfrm flipH="1">
              <a:off x="1666788" y="2914950"/>
              <a:ext cx="2409000" cy="305400"/>
            </a:xfrm>
            <a:prstGeom prst="bentConnector3">
              <a:avLst>
                <a:gd name="adj1" fmla="val 100059"/>
              </a:avLst>
            </a:prstGeom>
            <a:noFill/>
            <a:ln w="19050" cap="flat" cmpd="sng">
              <a:solidFill>
                <a:schemeClr val="dk2"/>
              </a:solidFill>
              <a:prstDash val="solid"/>
              <a:round/>
              <a:headEnd type="none" w="med" len="med"/>
              <a:tailEnd type="none" w="med" len="med"/>
            </a:ln>
          </p:spPr>
        </p:cxnSp>
        <p:grpSp>
          <p:nvGrpSpPr>
            <p:cNvPr id="76" name="Google Shape;537;p56">
              <a:extLst>
                <a:ext uri="{FF2B5EF4-FFF2-40B4-BE49-F238E27FC236}">
                  <a16:creationId xmlns:a16="http://schemas.microsoft.com/office/drawing/2014/main" id="{41702F97-A9F7-2847-A705-5BC746DB47A1}"/>
                </a:ext>
              </a:extLst>
            </p:cNvPr>
            <p:cNvGrpSpPr/>
            <p:nvPr/>
          </p:nvGrpSpPr>
          <p:grpSpPr>
            <a:xfrm>
              <a:off x="4317638" y="2976566"/>
              <a:ext cx="327823" cy="328695"/>
              <a:chOff x="-1700225" y="2768875"/>
              <a:chExt cx="291450" cy="292225"/>
            </a:xfrm>
          </p:grpSpPr>
          <p:sp>
            <p:nvSpPr>
              <p:cNvPr id="77" name="Google Shape;538;p56">
                <a:extLst>
                  <a:ext uri="{FF2B5EF4-FFF2-40B4-BE49-F238E27FC236}">
                    <a16:creationId xmlns:a16="http://schemas.microsoft.com/office/drawing/2014/main" id="{59B11624-0485-BB49-967F-4942A91C5695}"/>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39;p56">
                <a:extLst>
                  <a:ext uri="{FF2B5EF4-FFF2-40B4-BE49-F238E27FC236}">
                    <a16:creationId xmlns:a16="http://schemas.microsoft.com/office/drawing/2014/main" id="{8F3646F6-5B3C-524E-91C0-D3E953E44181}"/>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40;p56">
                <a:extLst>
                  <a:ext uri="{FF2B5EF4-FFF2-40B4-BE49-F238E27FC236}">
                    <a16:creationId xmlns:a16="http://schemas.microsoft.com/office/drawing/2014/main" id="{3D9C0BFC-C882-0448-9B79-1D50E1885F63}"/>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41;p56">
                <a:extLst>
                  <a:ext uri="{FF2B5EF4-FFF2-40B4-BE49-F238E27FC236}">
                    <a16:creationId xmlns:a16="http://schemas.microsoft.com/office/drawing/2014/main" id="{1856A239-DC0D-F547-82AE-F4C15AB38166}"/>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42;p56">
                <a:extLst>
                  <a:ext uri="{FF2B5EF4-FFF2-40B4-BE49-F238E27FC236}">
                    <a16:creationId xmlns:a16="http://schemas.microsoft.com/office/drawing/2014/main" id="{D7F85218-3355-954F-9992-73AB78A75B5C}"/>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43;p56">
                <a:extLst>
                  <a:ext uri="{FF2B5EF4-FFF2-40B4-BE49-F238E27FC236}">
                    <a16:creationId xmlns:a16="http://schemas.microsoft.com/office/drawing/2014/main" id="{04705B73-4E81-4B46-AFC3-C07EB0FA863E}"/>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528;p56">
            <a:extLst>
              <a:ext uri="{FF2B5EF4-FFF2-40B4-BE49-F238E27FC236}">
                <a16:creationId xmlns:a16="http://schemas.microsoft.com/office/drawing/2014/main" id="{1F38831D-4DE3-4642-98D6-1F93C59E8B55}"/>
              </a:ext>
            </a:extLst>
          </p:cNvPr>
          <p:cNvGrpSpPr/>
          <p:nvPr/>
        </p:nvGrpSpPr>
        <p:grpSpPr>
          <a:xfrm>
            <a:off x="3797947" y="3653164"/>
            <a:ext cx="3555214" cy="1103532"/>
            <a:chOff x="3636333" y="3431130"/>
            <a:chExt cx="3021343" cy="937819"/>
          </a:xfrm>
        </p:grpSpPr>
        <p:sp>
          <p:nvSpPr>
            <p:cNvPr id="84" name="Google Shape;529;p56">
              <a:extLst>
                <a:ext uri="{FF2B5EF4-FFF2-40B4-BE49-F238E27FC236}">
                  <a16:creationId xmlns:a16="http://schemas.microsoft.com/office/drawing/2014/main" id="{F58CA6F1-03A0-E443-9C76-83C9363B1FAD}"/>
                </a:ext>
              </a:extLst>
            </p:cNvPr>
            <p:cNvSpPr/>
            <p:nvPr/>
          </p:nvSpPr>
          <p:spPr>
            <a:xfrm rot="-5400000">
              <a:off x="3573191" y="3494272"/>
              <a:ext cx="937819" cy="811536"/>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30;p56">
              <a:extLst>
                <a:ext uri="{FF2B5EF4-FFF2-40B4-BE49-F238E27FC236}">
                  <a16:creationId xmlns:a16="http://schemas.microsoft.com/office/drawing/2014/main" id="{80C4F5A9-19B0-3543-87F6-D1D3AEAE1CF7}"/>
                </a:ext>
              </a:extLst>
            </p:cNvPr>
            <p:cNvSpPr/>
            <p:nvPr/>
          </p:nvSpPr>
          <p:spPr>
            <a:xfrm rot="-5400000">
              <a:off x="3666444" y="3574971"/>
              <a:ext cx="751318" cy="650139"/>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531;p56">
              <a:extLst>
                <a:ext uri="{FF2B5EF4-FFF2-40B4-BE49-F238E27FC236}">
                  <a16:creationId xmlns:a16="http://schemas.microsoft.com/office/drawing/2014/main" id="{4CD3135C-921F-164A-B2ED-3FB1458797A9}"/>
                </a:ext>
              </a:extLst>
            </p:cNvPr>
            <p:cNvCxnSpPr/>
            <p:nvPr/>
          </p:nvCxnSpPr>
          <p:spPr>
            <a:xfrm>
              <a:off x="4454776" y="3668175"/>
              <a:ext cx="2202900" cy="298500"/>
            </a:xfrm>
            <a:prstGeom prst="bentConnector3">
              <a:avLst>
                <a:gd name="adj1" fmla="val 100007"/>
              </a:avLst>
            </a:prstGeom>
            <a:noFill/>
            <a:ln w="19050" cap="flat" cmpd="sng">
              <a:solidFill>
                <a:schemeClr val="dk2"/>
              </a:solidFill>
              <a:prstDash val="solid"/>
              <a:round/>
              <a:headEnd type="none" w="med" len="med"/>
              <a:tailEnd type="none" w="med" len="med"/>
            </a:ln>
          </p:spPr>
        </p:cxnSp>
        <p:sp>
          <p:nvSpPr>
            <p:cNvPr id="87" name="Google Shape;532;p56">
              <a:extLst>
                <a:ext uri="{FF2B5EF4-FFF2-40B4-BE49-F238E27FC236}">
                  <a16:creationId xmlns:a16="http://schemas.microsoft.com/office/drawing/2014/main" id="{88C1917C-A8F6-0348-B109-50EAB13FEA14}"/>
                </a:ext>
              </a:extLst>
            </p:cNvPr>
            <p:cNvSpPr/>
            <p:nvPr/>
          </p:nvSpPr>
          <p:spPr>
            <a:xfrm>
              <a:off x="3871413" y="3746358"/>
              <a:ext cx="327817" cy="307327"/>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88" name="Google Shape;526;p56">
            <a:extLst>
              <a:ext uri="{FF2B5EF4-FFF2-40B4-BE49-F238E27FC236}">
                <a16:creationId xmlns:a16="http://schemas.microsoft.com/office/drawing/2014/main" id="{E226D70E-AEC4-9B4F-A257-EBB074E3A2BE}"/>
              </a:ext>
            </a:extLst>
          </p:cNvPr>
          <p:cNvSpPr txBox="1">
            <a:spLocks/>
          </p:cNvSpPr>
          <p:nvPr/>
        </p:nvSpPr>
        <p:spPr>
          <a:xfrm>
            <a:off x="5218885" y="1749773"/>
            <a:ext cx="1676400" cy="311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B0F00"/>
              </a:buClr>
              <a:buSzPts val="2800"/>
              <a:buFont typeface="Bungee"/>
              <a:buNone/>
              <a:defRPr sz="2800" b="0" i="0" u="none" strike="noStrike" cap="none">
                <a:solidFill>
                  <a:srgbClr val="5B0F00"/>
                </a:solidFill>
                <a:latin typeface="Bungee"/>
                <a:ea typeface="Bungee"/>
                <a:cs typeface="Bungee"/>
                <a:sym typeface="Bungee"/>
              </a:defRPr>
            </a:lvl1pPr>
            <a:lvl2pPr marR="0" lvl="1"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2pPr>
            <a:lvl3pPr marR="0" lvl="2"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3pPr>
            <a:lvl4pPr marR="0" lvl="3"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4pPr>
            <a:lvl5pPr marR="0" lvl="4"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5pPr>
            <a:lvl6pPr marR="0" lvl="5"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6pPr>
            <a:lvl7pPr marR="0" lvl="6"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7pPr>
            <a:lvl8pPr marR="0" lvl="7"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8pPr>
            <a:lvl9pPr marR="0" lvl="8"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9pPr>
          </a:lstStyle>
          <a:p>
            <a:pPr algn="r"/>
            <a:r>
              <a:rPr lang="en-IN" sz="1800" dirty="0">
                <a:solidFill>
                  <a:schemeClr val="bg1"/>
                </a:solidFill>
                <a:latin typeface="ACADEMY ENGRAVED LET PLAIN:1.0" panose="02000000000000000000" pitchFamily="2" charset="0"/>
              </a:rPr>
              <a:t>STRENGTHS</a:t>
            </a:r>
          </a:p>
        </p:txBody>
      </p:sp>
      <p:sp>
        <p:nvSpPr>
          <p:cNvPr id="89" name="Google Shape;526;p56">
            <a:extLst>
              <a:ext uri="{FF2B5EF4-FFF2-40B4-BE49-F238E27FC236}">
                <a16:creationId xmlns:a16="http://schemas.microsoft.com/office/drawing/2014/main" id="{3929E524-6DF3-6348-9EC3-05742DE111D6}"/>
              </a:ext>
            </a:extLst>
          </p:cNvPr>
          <p:cNvSpPr txBox="1">
            <a:spLocks/>
          </p:cNvSpPr>
          <p:nvPr/>
        </p:nvSpPr>
        <p:spPr>
          <a:xfrm>
            <a:off x="950441" y="2656586"/>
            <a:ext cx="1676400" cy="311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B0F00"/>
              </a:buClr>
              <a:buSzPts val="2800"/>
              <a:buFont typeface="Bungee"/>
              <a:buNone/>
              <a:defRPr sz="2800" b="0" i="0" u="none" strike="noStrike" cap="none">
                <a:solidFill>
                  <a:srgbClr val="5B0F00"/>
                </a:solidFill>
                <a:latin typeface="Bungee"/>
                <a:ea typeface="Bungee"/>
                <a:cs typeface="Bungee"/>
                <a:sym typeface="Bungee"/>
              </a:defRPr>
            </a:lvl1pPr>
            <a:lvl2pPr marR="0" lvl="1"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2pPr>
            <a:lvl3pPr marR="0" lvl="2"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3pPr>
            <a:lvl4pPr marR="0" lvl="3"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4pPr>
            <a:lvl5pPr marR="0" lvl="4"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5pPr>
            <a:lvl6pPr marR="0" lvl="5"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6pPr>
            <a:lvl7pPr marR="0" lvl="6"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7pPr>
            <a:lvl8pPr marR="0" lvl="7"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8pPr>
            <a:lvl9pPr marR="0" lvl="8"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9pPr>
          </a:lstStyle>
          <a:p>
            <a:pPr algn="r"/>
            <a:r>
              <a:rPr lang="en-IN" sz="1800" dirty="0">
                <a:solidFill>
                  <a:schemeClr val="bg1"/>
                </a:solidFill>
                <a:latin typeface="ACADEMY ENGRAVED LET PLAIN:1.0" panose="02000000000000000000" pitchFamily="2" charset="0"/>
              </a:rPr>
              <a:t>WEAKNESS</a:t>
            </a:r>
          </a:p>
        </p:txBody>
      </p:sp>
      <p:sp>
        <p:nvSpPr>
          <p:cNvPr id="90" name="Google Shape;526;p56">
            <a:extLst>
              <a:ext uri="{FF2B5EF4-FFF2-40B4-BE49-F238E27FC236}">
                <a16:creationId xmlns:a16="http://schemas.microsoft.com/office/drawing/2014/main" id="{5779AD0E-FBF2-1C44-BF68-8A3F91E4CA88}"/>
              </a:ext>
            </a:extLst>
          </p:cNvPr>
          <p:cNvSpPr txBox="1">
            <a:spLocks/>
          </p:cNvSpPr>
          <p:nvPr/>
        </p:nvSpPr>
        <p:spPr>
          <a:xfrm>
            <a:off x="4882944" y="3497588"/>
            <a:ext cx="2212767" cy="311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B0F00"/>
              </a:buClr>
              <a:buSzPts val="2800"/>
              <a:buFont typeface="Bungee"/>
              <a:buNone/>
              <a:defRPr sz="2800" b="0" i="0" u="none" strike="noStrike" cap="none">
                <a:solidFill>
                  <a:srgbClr val="5B0F00"/>
                </a:solidFill>
                <a:latin typeface="Bungee"/>
                <a:ea typeface="Bungee"/>
                <a:cs typeface="Bungee"/>
                <a:sym typeface="Bungee"/>
              </a:defRPr>
            </a:lvl1pPr>
            <a:lvl2pPr marR="0" lvl="1"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2pPr>
            <a:lvl3pPr marR="0" lvl="2"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3pPr>
            <a:lvl4pPr marR="0" lvl="3"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4pPr>
            <a:lvl5pPr marR="0" lvl="4"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5pPr>
            <a:lvl6pPr marR="0" lvl="5"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6pPr>
            <a:lvl7pPr marR="0" lvl="6"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7pPr>
            <a:lvl8pPr marR="0" lvl="7"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8pPr>
            <a:lvl9pPr marR="0" lvl="8" algn="l" rtl="0">
              <a:lnSpc>
                <a:spcPct val="100000"/>
              </a:lnSpc>
              <a:spcBef>
                <a:spcPts val="0"/>
              </a:spcBef>
              <a:spcAft>
                <a:spcPts val="0"/>
              </a:spcAft>
              <a:buClr>
                <a:srgbClr val="5B0F00"/>
              </a:buClr>
              <a:buSzPts val="2800"/>
              <a:buFont typeface="Arial"/>
              <a:buNone/>
              <a:defRPr sz="2800" b="0" i="0" u="none" strike="noStrike" cap="none">
                <a:solidFill>
                  <a:srgbClr val="5B0F00"/>
                </a:solidFill>
                <a:latin typeface="Arial"/>
                <a:ea typeface="Arial"/>
                <a:cs typeface="Arial"/>
                <a:sym typeface="Arial"/>
              </a:defRPr>
            </a:lvl9pPr>
          </a:lstStyle>
          <a:p>
            <a:pPr algn="r"/>
            <a:r>
              <a:rPr lang="en-IN" sz="1800" dirty="0">
                <a:solidFill>
                  <a:schemeClr val="bg1"/>
                </a:solidFill>
                <a:latin typeface="ACADEMY ENGRAVED LET PLAIN:1.0" panose="02000000000000000000" pitchFamily="2" charset="0"/>
              </a:rPr>
              <a:t>OPPORTUNITIES</a:t>
            </a:r>
          </a:p>
        </p:txBody>
      </p:sp>
      <p:sp>
        <p:nvSpPr>
          <p:cNvPr id="10" name="TextBox 9">
            <a:extLst>
              <a:ext uri="{FF2B5EF4-FFF2-40B4-BE49-F238E27FC236}">
                <a16:creationId xmlns:a16="http://schemas.microsoft.com/office/drawing/2014/main" id="{0645D46B-1E17-FC41-9361-E624E876007C}"/>
              </a:ext>
            </a:extLst>
          </p:cNvPr>
          <p:cNvSpPr txBox="1"/>
          <p:nvPr/>
        </p:nvSpPr>
        <p:spPr>
          <a:xfrm>
            <a:off x="6005384" y="2656586"/>
            <a:ext cx="2169184" cy="523220"/>
          </a:xfrm>
          <a:prstGeom prst="rect">
            <a:avLst/>
          </a:prstGeom>
          <a:noFill/>
        </p:spPr>
        <p:txBody>
          <a:bodyPr wrap="none" rtlCol="0">
            <a:spAutoFit/>
          </a:bodyPr>
          <a:lstStyle/>
          <a:p>
            <a:r>
              <a:rPr lang="en-US" dirty="0">
                <a:solidFill>
                  <a:schemeClr val="bg1"/>
                </a:solidFill>
              </a:rPr>
              <a:t>1. NO COMPETITORS</a:t>
            </a:r>
          </a:p>
          <a:p>
            <a:r>
              <a:rPr lang="en-US" dirty="0">
                <a:solidFill>
                  <a:schemeClr val="bg1"/>
                </a:solidFill>
              </a:rPr>
              <a:t>2. NEED OF THE HOUR</a:t>
            </a:r>
          </a:p>
        </p:txBody>
      </p:sp>
      <p:sp>
        <p:nvSpPr>
          <p:cNvPr id="91" name="TextBox 90">
            <a:extLst>
              <a:ext uri="{FF2B5EF4-FFF2-40B4-BE49-F238E27FC236}">
                <a16:creationId xmlns:a16="http://schemas.microsoft.com/office/drawing/2014/main" id="{0FBDDED0-78C4-5848-8375-28F0227E2FB8}"/>
              </a:ext>
            </a:extLst>
          </p:cNvPr>
          <p:cNvSpPr txBox="1"/>
          <p:nvPr/>
        </p:nvSpPr>
        <p:spPr>
          <a:xfrm>
            <a:off x="155900" y="3402699"/>
            <a:ext cx="2409634" cy="523220"/>
          </a:xfrm>
          <a:prstGeom prst="rect">
            <a:avLst/>
          </a:prstGeom>
          <a:noFill/>
        </p:spPr>
        <p:txBody>
          <a:bodyPr wrap="none" rtlCol="0">
            <a:spAutoFit/>
          </a:bodyPr>
          <a:lstStyle/>
          <a:p>
            <a:r>
              <a:rPr lang="en-US" dirty="0">
                <a:solidFill>
                  <a:schemeClr val="bg1"/>
                </a:solidFill>
              </a:rPr>
              <a:t>1. OTHER ALTERNATIVES</a:t>
            </a:r>
            <a:br>
              <a:rPr lang="en-US" dirty="0">
                <a:solidFill>
                  <a:schemeClr val="bg1"/>
                </a:solidFill>
              </a:rPr>
            </a:br>
            <a:r>
              <a:rPr lang="en-US" dirty="0">
                <a:solidFill>
                  <a:schemeClr val="bg1"/>
                </a:solidFill>
              </a:rPr>
              <a:t>2. ADVERTISING</a:t>
            </a:r>
          </a:p>
        </p:txBody>
      </p:sp>
      <p:sp>
        <p:nvSpPr>
          <p:cNvPr id="92" name="TextBox 91">
            <a:extLst>
              <a:ext uri="{FF2B5EF4-FFF2-40B4-BE49-F238E27FC236}">
                <a16:creationId xmlns:a16="http://schemas.microsoft.com/office/drawing/2014/main" id="{D4DFEE85-C4BB-B94C-9AF6-C46259F4D05E}"/>
              </a:ext>
            </a:extLst>
          </p:cNvPr>
          <p:cNvSpPr txBox="1"/>
          <p:nvPr/>
        </p:nvSpPr>
        <p:spPr>
          <a:xfrm>
            <a:off x="6005384" y="4296965"/>
            <a:ext cx="2749185" cy="738664"/>
          </a:xfrm>
          <a:prstGeom prst="rect">
            <a:avLst/>
          </a:prstGeom>
          <a:noFill/>
        </p:spPr>
        <p:txBody>
          <a:bodyPr wrap="square" rtlCol="0">
            <a:spAutoFit/>
          </a:bodyPr>
          <a:lstStyle/>
          <a:p>
            <a:r>
              <a:rPr lang="en-US" dirty="0">
                <a:solidFill>
                  <a:schemeClr val="bg1"/>
                </a:solidFill>
              </a:rPr>
              <a:t>EXPANDING OUR SCOPE TO OTHER EVENTS REQUIRING TEAM FORMATION </a:t>
            </a:r>
          </a:p>
        </p:txBody>
      </p:sp>
    </p:spTree>
    <p:extLst>
      <p:ext uri="{BB962C8B-B14F-4D97-AF65-F5344CB8AC3E}">
        <p14:creationId xmlns:p14="http://schemas.microsoft.com/office/powerpoint/2010/main" val="104725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5" name="Google Shape;695;p69"/>
          <p:cNvSpPr txBox="1">
            <a:spLocks noGrp="1"/>
          </p:cNvSpPr>
          <p:nvPr>
            <p:ph type="ctrTitle"/>
          </p:nvPr>
        </p:nvSpPr>
        <p:spPr>
          <a:xfrm>
            <a:off x="1782689" y="4020473"/>
            <a:ext cx="1567500" cy="5736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WEBSITE</a:t>
            </a:r>
            <a:endParaRPr dirty="0"/>
          </a:p>
        </p:txBody>
      </p:sp>
      <p:sp>
        <p:nvSpPr>
          <p:cNvPr id="697" name="Google Shape;697;p69"/>
          <p:cNvSpPr txBox="1">
            <a:spLocks noGrp="1"/>
          </p:cNvSpPr>
          <p:nvPr>
            <p:ph type="ctrTitle" idx="3"/>
          </p:nvPr>
        </p:nvSpPr>
        <p:spPr>
          <a:xfrm>
            <a:off x="3207113" y="1577556"/>
            <a:ext cx="1937148" cy="5742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ASSESSMENT</a:t>
            </a:r>
            <a:endParaRPr dirty="0"/>
          </a:p>
        </p:txBody>
      </p:sp>
      <p:sp>
        <p:nvSpPr>
          <p:cNvPr id="699" name="Google Shape;699;p69"/>
          <p:cNvSpPr txBox="1">
            <a:spLocks noGrp="1"/>
          </p:cNvSpPr>
          <p:nvPr>
            <p:ph type="ctrTitle" idx="5"/>
          </p:nvPr>
        </p:nvSpPr>
        <p:spPr>
          <a:xfrm>
            <a:off x="4731202" y="4156977"/>
            <a:ext cx="1787537"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Hackathons</a:t>
            </a:r>
            <a:endParaRPr dirty="0"/>
          </a:p>
        </p:txBody>
      </p:sp>
      <p:sp>
        <p:nvSpPr>
          <p:cNvPr id="701" name="Google Shape;701;p69"/>
          <p:cNvSpPr txBox="1">
            <a:spLocks noGrp="1"/>
          </p:cNvSpPr>
          <p:nvPr>
            <p:ph type="ctrTitle" idx="7"/>
          </p:nvPr>
        </p:nvSpPr>
        <p:spPr>
          <a:xfrm>
            <a:off x="6248375" y="1704679"/>
            <a:ext cx="15675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MARKETING</a:t>
            </a:r>
            <a:endParaRPr dirty="0"/>
          </a:p>
        </p:txBody>
      </p:sp>
      <p:grpSp>
        <p:nvGrpSpPr>
          <p:cNvPr id="710" name="Google Shape;710;p69"/>
          <p:cNvGrpSpPr/>
          <p:nvPr/>
        </p:nvGrpSpPr>
        <p:grpSpPr>
          <a:xfrm>
            <a:off x="8476825" y="183200"/>
            <a:ext cx="432300" cy="372900"/>
            <a:chOff x="8476825" y="183200"/>
            <a:chExt cx="432300" cy="372900"/>
          </a:xfrm>
        </p:grpSpPr>
        <p:sp>
          <p:nvSpPr>
            <p:cNvPr id="711" name="Google Shape;711;p69">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2" name="Google Shape;712;p69">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69">
            <a:hlinkClick r:id="" action="ppaction://noaction"/>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14" name="Google Shape;714;p69">
            <a:hlinkClick r:id="" action="ppaction://noaction"/>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
        <p:nvSpPr>
          <p:cNvPr id="23" name="Google Shape;521;p56">
            <a:extLst>
              <a:ext uri="{FF2B5EF4-FFF2-40B4-BE49-F238E27FC236}">
                <a16:creationId xmlns:a16="http://schemas.microsoft.com/office/drawing/2014/main" id="{FAD2907A-9E7B-0B4C-990C-1E76262B6625}"/>
              </a:ext>
            </a:extLst>
          </p:cNvPr>
          <p:cNvSpPr txBox="1">
            <a:spLocks noGrp="1"/>
          </p:cNvSpPr>
          <p:nvPr>
            <p:ph type="title" idx="2"/>
          </p:nvPr>
        </p:nvSpPr>
        <p:spPr>
          <a:xfrm flipH="1">
            <a:off x="1500996" y="369583"/>
            <a:ext cx="5085504" cy="811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cap="none" dirty="0">
                <a:ln w="0"/>
                <a:solidFill>
                  <a:schemeClr val="bg1"/>
                </a:solidFill>
                <a:effectLst>
                  <a:reflection blurRad="6350" stA="53000" endA="300" endPos="35500" dir="5400000" sy="-90000" algn="bl" rotWithShape="0"/>
                </a:effectLst>
                <a:latin typeface="Copperplate Gothic Bold" panose="020E0705020206020404" pitchFamily="34" charset="77"/>
              </a:rPr>
              <a:t>BUSINESS MODEL</a:t>
            </a:r>
            <a:endParaRPr sz="3600" cap="none" dirty="0">
              <a:ln w="0"/>
              <a:solidFill>
                <a:schemeClr val="bg1"/>
              </a:solidFill>
              <a:effectLst>
                <a:reflection blurRad="6350" stA="53000" endA="300" endPos="35500" dir="5400000" sy="-90000" algn="bl" rotWithShape="0"/>
              </a:effectLst>
              <a:latin typeface="Copperplate Gothic Bold" panose="020E0705020206020404" pitchFamily="34" charset="77"/>
            </a:endParaRPr>
          </a:p>
        </p:txBody>
      </p:sp>
      <p:grpSp>
        <p:nvGrpSpPr>
          <p:cNvPr id="39" name="Google Shape;745;p62">
            <a:extLst>
              <a:ext uri="{FF2B5EF4-FFF2-40B4-BE49-F238E27FC236}">
                <a16:creationId xmlns:a16="http://schemas.microsoft.com/office/drawing/2014/main" id="{22A95C26-311F-7942-B35E-85FC9CEA6335}"/>
              </a:ext>
            </a:extLst>
          </p:cNvPr>
          <p:cNvGrpSpPr/>
          <p:nvPr/>
        </p:nvGrpSpPr>
        <p:grpSpPr>
          <a:xfrm>
            <a:off x="1773421" y="2408525"/>
            <a:ext cx="6042454" cy="1501001"/>
            <a:chOff x="2457787" y="2317237"/>
            <a:chExt cx="4228423" cy="979620"/>
          </a:xfrm>
        </p:grpSpPr>
        <p:sp>
          <p:nvSpPr>
            <p:cNvPr id="40" name="Google Shape;746;p62">
              <a:extLst>
                <a:ext uri="{FF2B5EF4-FFF2-40B4-BE49-F238E27FC236}">
                  <a16:creationId xmlns:a16="http://schemas.microsoft.com/office/drawing/2014/main" id="{266B50BB-E5D3-5D44-95D6-A770CCBE9CFF}"/>
                </a:ext>
              </a:extLst>
            </p:cNvPr>
            <p:cNvSpPr/>
            <p:nvPr/>
          </p:nvSpPr>
          <p:spPr>
            <a:xfrm>
              <a:off x="2457787" y="2317237"/>
              <a:ext cx="2069813" cy="979620"/>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7;p62">
              <a:extLst>
                <a:ext uri="{FF2B5EF4-FFF2-40B4-BE49-F238E27FC236}">
                  <a16:creationId xmlns:a16="http://schemas.microsoft.com/office/drawing/2014/main" id="{C0744417-F664-DB4F-978D-C8167DCEF150}"/>
                </a:ext>
              </a:extLst>
            </p:cNvPr>
            <p:cNvSpPr/>
            <p:nvPr/>
          </p:nvSpPr>
          <p:spPr>
            <a:xfrm>
              <a:off x="4615554" y="2317237"/>
              <a:ext cx="2070656" cy="979620"/>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8;p62">
              <a:extLst>
                <a:ext uri="{FF2B5EF4-FFF2-40B4-BE49-F238E27FC236}">
                  <a16:creationId xmlns:a16="http://schemas.microsoft.com/office/drawing/2014/main" id="{F88A7934-307D-F44F-B978-96E5DA924CE7}"/>
                </a:ext>
              </a:extLst>
            </p:cNvPr>
            <p:cNvSpPr/>
            <p:nvPr/>
          </p:nvSpPr>
          <p:spPr>
            <a:xfrm>
              <a:off x="3580437" y="2317237"/>
              <a:ext cx="1978512" cy="979620"/>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adFill>
              <a:gsLst>
                <a:gs pos="0">
                  <a:srgbClr val="FFFFFF">
                    <a:alpha val="21176"/>
                  </a:srgbClr>
                </a:gs>
                <a:gs pos="100000">
                  <a:srgbClr val="FFFF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757;p62">
            <a:extLst>
              <a:ext uri="{FF2B5EF4-FFF2-40B4-BE49-F238E27FC236}">
                <a16:creationId xmlns:a16="http://schemas.microsoft.com/office/drawing/2014/main" id="{775F98A9-09FF-5347-BACD-3917E6BEE5D5}"/>
              </a:ext>
            </a:extLst>
          </p:cNvPr>
          <p:cNvGrpSpPr/>
          <p:nvPr/>
        </p:nvGrpSpPr>
        <p:grpSpPr>
          <a:xfrm>
            <a:off x="2290742" y="2781092"/>
            <a:ext cx="5079825" cy="736648"/>
            <a:chOff x="2814091" y="2606098"/>
            <a:chExt cx="3511204" cy="401926"/>
          </a:xfrm>
        </p:grpSpPr>
        <p:grpSp>
          <p:nvGrpSpPr>
            <p:cNvPr id="44" name="Google Shape;758;p62">
              <a:extLst>
                <a:ext uri="{FF2B5EF4-FFF2-40B4-BE49-F238E27FC236}">
                  <a16:creationId xmlns:a16="http://schemas.microsoft.com/office/drawing/2014/main" id="{11DEC4EA-ECBC-0E45-87D8-A9BB221CFB3E}"/>
                </a:ext>
              </a:extLst>
            </p:cNvPr>
            <p:cNvGrpSpPr/>
            <p:nvPr/>
          </p:nvGrpSpPr>
          <p:grpSpPr>
            <a:xfrm>
              <a:off x="2814091" y="2606098"/>
              <a:ext cx="400860" cy="401926"/>
              <a:chOff x="-1700225" y="2768875"/>
              <a:chExt cx="291450" cy="292225"/>
            </a:xfrm>
          </p:grpSpPr>
          <p:sp>
            <p:nvSpPr>
              <p:cNvPr id="55" name="Google Shape;759;p62">
                <a:extLst>
                  <a:ext uri="{FF2B5EF4-FFF2-40B4-BE49-F238E27FC236}">
                    <a16:creationId xmlns:a16="http://schemas.microsoft.com/office/drawing/2014/main" id="{6A8457D0-E4A1-6F4B-8C12-F3872A6285E9}"/>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0;p62">
                <a:extLst>
                  <a:ext uri="{FF2B5EF4-FFF2-40B4-BE49-F238E27FC236}">
                    <a16:creationId xmlns:a16="http://schemas.microsoft.com/office/drawing/2014/main" id="{5C700ED9-D96A-B442-8F15-4AFE05BBFC0F}"/>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1;p62">
                <a:extLst>
                  <a:ext uri="{FF2B5EF4-FFF2-40B4-BE49-F238E27FC236}">
                    <a16:creationId xmlns:a16="http://schemas.microsoft.com/office/drawing/2014/main" id="{C4F3C724-C28F-C540-9ED1-3155CCB7660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2;p62">
                <a:extLst>
                  <a:ext uri="{FF2B5EF4-FFF2-40B4-BE49-F238E27FC236}">
                    <a16:creationId xmlns:a16="http://schemas.microsoft.com/office/drawing/2014/main" id="{E58E8A0D-979F-A245-9190-85093B65A811}"/>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63;p62">
                <a:extLst>
                  <a:ext uri="{FF2B5EF4-FFF2-40B4-BE49-F238E27FC236}">
                    <a16:creationId xmlns:a16="http://schemas.microsoft.com/office/drawing/2014/main" id="{A42AF862-E67F-DE40-AB58-C56F692579B9}"/>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64;p62">
                <a:extLst>
                  <a:ext uri="{FF2B5EF4-FFF2-40B4-BE49-F238E27FC236}">
                    <a16:creationId xmlns:a16="http://schemas.microsoft.com/office/drawing/2014/main" id="{F1854415-7357-AD4F-9A87-7EA58E26C50D}"/>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65;p62">
              <a:extLst>
                <a:ext uri="{FF2B5EF4-FFF2-40B4-BE49-F238E27FC236}">
                  <a16:creationId xmlns:a16="http://schemas.microsoft.com/office/drawing/2014/main" id="{194D0C3D-7A67-0148-8E98-26698DA71233}"/>
                </a:ext>
              </a:extLst>
            </p:cNvPr>
            <p:cNvGrpSpPr/>
            <p:nvPr/>
          </p:nvGrpSpPr>
          <p:grpSpPr>
            <a:xfrm>
              <a:off x="5924435" y="2606144"/>
              <a:ext cx="400860" cy="401789"/>
              <a:chOff x="-3137650" y="2408950"/>
              <a:chExt cx="291450" cy="292125"/>
            </a:xfrm>
          </p:grpSpPr>
          <p:sp>
            <p:nvSpPr>
              <p:cNvPr id="50" name="Google Shape;766;p62">
                <a:extLst>
                  <a:ext uri="{FF2B5EF4-FFF2-40B4-BE49-F238E27FC236}">
                    <a16:creationId xmlns:a16="http://schemas.microsoft.com/office/drawing/2014/main" id="{93917F26-D7DB-314C-8B9E-B4F1330F92DD}"/>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7;p62">
                <a:extLst>
                  <a:ext uri="{FF2B5EF4-FFF2-40B4-BE49-F238E27FC236}">
                    <a16:creationId xmlns:a16="http://schemas.microsoft.com/office/drawing/2014/main" id="{39E388C8-4017-D845-8919-871CC62662E4}"/>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8;p62">
                <a:extLst>
                  <a:ext uri="{FF2B5EF4-FFF2-40B4-BE49-F238E27FC236}">
                    <a16:creationId xmlns:a16="http://schemas.microsoft.com/office/drawing/2014/main" id="{029111FB-CC3A-314C-805D-247148F4363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9;p62">
                <a:extLst>
                  <a:ext uri="{FF2B5EF4-FFF2-40B4-BE49-F238E27FC236}">
                    <a16:creationId xmlns:a16="http://schemas.microsoft.com/office/drawing/2014/main" id="{A79C8A57-D5EB-A54A-99AA-ECD8DCFA70E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70;p62">
                <a:extLst>
                  <a:ext uri="{FF2B5EF4-FFF2-40B4-BE49-F238E27FC236}">
                    <a16:creationId xmlns:a16="http://schemas.microsoft.com/office/drawing/2014/main" id="{A62C53B9-DECA-CD48-B0DD-DD13F1B0BBEE}"/>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771;p62">
              <a:extLst>
                <a:ext uri="{FF2B5EF4-FFF2-40B4-BE49-F238E27FC236}">
                  <a16:creationId xmlns:a16="http://schemas.microsoft.com/office/drawing/2014/main" id="{597F2A8E-CC3B-DE42-8E32-3A56FC9D99C6}"/>
                </a:ext>
              </a:extLst>
            </p:cNvPr>
            <p:cNvSpPr/>
            <p:nvPr/>
          </p:nvSpPr>
          <p:spPr>
            <a:xfrm>
              <a:off x="4921858" y="2638589"/>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772;p62">
              <a:extLst>
                <a:ext uri="{FF2B5EF4-FFF2-40B4-BE49-F238E27FC236}">
                  <a16:creationId xmlns:a16="http://schemas.microsoft.com/office/drawing/2014/main" id="{9A9BBAA7-6B73-2448-8681-86EE5C6159DD}"/>
                </a:ext>
              </a:extLst>
            </p:cNvPr>
            <p:cNvGrpSpPr/>
            <p:nvPr/>
          </p:nvGrpSpPr>
          <p:grpSpPr>
            <a:xfrm>
              <a:off x="3882351" y="2632325"/>
              <a:ext cx="342486" cy="349421"/>
              <a:chOff x="-65129950" y="2646800"/>
              <a:chExt cx="311125" cy="317425"/>
            </a:xfrm>
          </p:grpSpPr>
          <p:sp>
            <p:nvSpPr>
              <p:cNvPr id="48" name="Google Shape;773;p62">
                <a:extLst>
                  <a:ext uri="{FF2B5EF4-FFF2-40B4-BE49-F238E27FC236}">
                    <a16:creationId xmlns:a16="http://schemas.microsoft.com/office/drawing/2014/main" id="{D0822622-2502-BC42-960F-85BD8462491A}"/>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74;p62">
                <a:extLst>
                  <a:ext uri="{FF2B5EF4-FFF2-40B4-BE49-F238E27FC236}">
                    <a16:creationId xmlns:a16="http://schemas.microsoft.com/office/drawing/2014/main" id="{56BA2031-9484-5944-BD63-B89874ABE745}"/>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2" name="Google Shape;752;p62">
            <a:extLst>
              <a:ext uri="{FF2B5EF4-FFF2-40B4-BE49-F238E27FC236}">
                <a16:creationId xmlns:a16="http://schemas.microsoft.com/office/drawing/2014/main" id="{68570271-C508-BF4B-BCD9-F7365ECB3535}"/>
              </a:ext>
            </a:extLst>
          </p:cNvPr>
          <p:cNvCxnSpPr>
            <a:cxnSpLocks/>
          </p:cNvCxnSpPr>
          <p:nvPr/>
        </p:nvCxnSpPr>
        <p:spPr>
          <a:xfrm flipV="1">
            <a:off x="4053602" y="2054087"/>
            <a:ext cx="0" cy="307385"/>
          </a:xfrm>
          <a:prstGeom prst="straightConnector1">
            <a:avLst/>
          </a:prstGeom>
          <a:noFill/>
          <a:ln w="19050" cap="flat" cmpd="sng">
            <a:solidFill>
              <a:schemeClr val="bg1"/>
            </a:solidFill>
            <a:prstDash val="solid"/>
            <a:round/>
            <a:headEnd type="none" w="med" len="med"/>
            <a:tailEnd type="diamond" w="med" len="med"/>
          </a:ln>
        </p:spPr>
      </p:cxnSp>
      <p:cxnSp>
        <p:nvCxnSpPr>
          <p:cNvPr id="64" name="Google Shape;752;p62">
            <a:extLst>
              <a:ext uri="{FF2B5EF4-FFF2-40B4-BE49-F238E27FC236}">
                <a16:creationId xmlns:a16="http://schemas.microsoft.com/office/drawing/2014/main" id="{7D5F50D5-F9F3-C544-AFDE-895FAD2D9F60}"/>
              </a:ext>
            </a:extLst>
          </p:cNvPr>
          <p:cNvCxnSpPr>
            <a:cxnSpLocks/>
          </p:cNvCxnSpPr>
          <p:nvPr/>
        </p:nvCxnSpPr>
        <p:spPr>
          <a:xfrm flipV="1">
            <a:off x="6993369" y="2029412"/>
            <a:ext cx="0" cy="307385"/>
          </a:xfrm>
          <a:prstGeom prst="straightConnector1">
            <a:avLst/>
          </a:prstGeom>
          <a:noFill/>
          <a:ln w="19050" cap="flat" cmpd="sng">
            <a:solidFill>
              <a:schemeClr val="bg1"/>
            </a:solidFill>
            <a:prstDash val="solid"/>
            <a:round/>
            <a:headEnd type="none" w="med" len="med"/>
            <a:tailEnd type="diamond" w="med" len="med"/>
          </a:ln>
        </p:spPr>
      </p:cxnSp>
      <p:cxnSp>
        <p:nvCxnSpPr>
          <p:cNvPr id="69" name="Google Shape;752;p62">
            <a:extLst>
              <a:ext uri="{FF2B5EF4-FFF2-40B4-BE49-F238E27FC236}">
                <a16:creationId xmlns:a16="http://schemas.microsoft.com/office/drawing/2014/main" id="{BAADBAC5-22B2-104E-A01E-159959ACA3E9}"/>
              </a:ext>
            </a:extLst>
          </p:cNvPr>
          <p:cNvCxnSpPr>
            <a:cxnSpLocks/>
          </p:cNvCxnSpPr>
          <p:nvPr/>
        </p:nvCxnSpPr>
        <p:spPr>
          <a:xfrm>
            <a:off x="2510600" y="3909526"/>
            <a:ext cx="0" cy="283594"/>
          </a:xfrm>
          <a:prstGeom prst="straightConnector1">
            <a:avLst/>
          </a:prstGeom>
          <a:noFill/>
          <a:ln w="19050" cap="flat" cmpd="sng">
            <a:solidFill>
              <a:schemeClr val="bg1"/>
            </a:solidFill>
            <a:prstDash val="solid"/>
            <a:round/>
            <a:headEnd type="none" w="med" len="med"/>
            <a:tailEnd type="diamond" w="med" len="med"/>
          </a:ln>
        </p:spPr>
      </p:cxnSp>
      <p:cxnSp>
        <p:nvCxnSpPr>
          <p:cNvPr id="70" name="Google Shape;752;p62">
            <a:extLst>
              <a:ext uri="{FF2B5EF4-FFF2-40B4-BE49-F238E27FC236}">
                <a16:creationId xmlns:a16="http://schemas.microsoft.com/office/drawing/2014/main" id="{DD90EE8F-899C-DC45-8ABC-E3914CCF5208}"/>
              </a:ext>
            </a:extLst>
          </p:cNvPr>
          <p:cNvCxnSpPr>
            <a:cxnSpLocks/>
          </p:cNvCxnSpPr>
          <p:nvPr/>
        </p:nvCxnSpPr>
        <p:spPr>
          <a:xfrm>
            <a:off x="5624970" y="3909526"/>
            <a:ext cx="0" cy="283594"/>
          </a:xfrm>
          <a:prstGeom prst="straightConnector1">
            <a:avLst/>
          </a:prstGeom>
          <a:noFill/>
          <a:ln w="19050" cap="flat" cmpd="sng">
            <a:solidFill>
              <a:schemeClr val="bg1"/>
            </a:solidFill>
            <a:prstDash val="solid"/>
            <a:round/>
            <a:headEnd type="none" w="med" len="med"/>
            <a:tailEnd type="diamond"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fade">
                                      <p:cBhvr>
                                        <p:cTn id="7" dur="1000"/>
                                        <p:tgtEl>
                                          <p:spTgt spid="69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97"/>
                                        </p:tgtEl>
                                        <p:attrNameLst>
                                          <p:attrName>style.visibility</p:attrName>
                                        </p:attrNameLst>
                                      </p:cBhvr>
                                      <p:to>
                                        <p:strVal val="visible"/>
                                      </p:to>
                                    </p:set>
                                    <p:animEffect transition="in" filter="fade">
                                      <p:cBhvr>
                                        <p:cTn id="11" dur="1000"/>
                                        <p:tgtEl>
                                          <p:spTgt spid="69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99"/>
                                        </p:tgtEl>
                                        <p:attrNameLst>
                                          <p:attrName>style.visibility</p:attrName>
                                        </p:attrNameLst>
                                      </p:cBhvr>
                                      <p:to>
                                        <p:strVal val="visible"/>
                                      </p:to>
                                    </p:set>
                                    <p:animEffect transition="in" filter="fade">
                                      <p:cBhvr>
                                        <p:cTn id="15" dur="1000"/>
                                        <p:tgtEl>
                                          <p:spTgt spid="699"/>
                                        </p:tgtEl>
                                      </p:cBhvr>
                                    </p:animEffect>
                                  </p:childTnLst>
                                </p:cTn>
                              </p:par>
                              <p:par>
                                <p:cTn id="16" presetID="10" presetClass="entr" presetSubtype="0" fill="hold" nodeType="withEffect">
                                  <p:stCondLst>
                                    <p:cond delay="0"/>
                                  </p:stCondLst>
                                  <p:childTnLst>
                                    <p:set>
                                      <p:cBhvr>
                                        <p:cTn id="17" dur="1" fill="hold">
                                          <p:stCondLst>
                                            <p:cond delay="0"/>
                                          </p:stCondLst>
                                        </p:cTn>
                                        <p:tgtEl>
                                          <p:spTgt spid="701"/>
                                        </p:tgtEl>
                                        <p:attrNameLst>
                                          <p:attrName>style.visibility</p:attrName>
                                        </p:attrNameLst>
                                      </p:cBhvr>
                                      <p:to>
                                        <p:strVal val="visible"/>
                                      </p:to>
                                    </p:set>
                                    <p:animEffect transition="in" filter="fade">
                                      <p:cBhvr>
                                        <p:cTn id="18" dur="1000"/>
                                        <p:tgtEl>
                                          <p:spTgt spid="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327980" y="312167"/>
            <a:ext cx="6860212" cy="12280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latin typeface="Copperplate Gothic Bold" panose="020E0705020206020404" pitchFamily="34" charset="77"/>
              </a:rPr>
              <a:t>INVESTMENT</a:t>
            </a:r>
            <a:endParaRPr sz="4800" dirty="0">
              <a:solidFill>
                <a:schemeClr val="lt1"/>
              </a:solidFill>
              <a:latin typeface="Copperplate Gothic Bold" panose="020E0705020206020404" pitchFamily="34" charset="77"/>
            </a:endParaRPr>
          </a:p>
        </p:txBody>
      </p:sp>
      <p:pic>
        <p:nvPicPr>
          <p:cNvPr id="3" name="Picture 2">
            <a:extLst>
              <a:ext uri="{FF2B5EF4-FFF2-40B4-BE49-F238E27FC236}">
                <a16:creationId xmlns:a16="http://schemas.microsoft.com/office/drawing/2014/main" id="{0840FBA5-8EE0-CE48-9193-742DCE2BDCF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131011" y="1397886"/>
            <a:ext cx="2817340" cy="2601344"/>
          </a:xfrm>
          <a:prstGeom prst="rect">
            <a:avLst/>
          </a:prstGeom>
        </p:spPr>
      </p:pic>
      <p:pic>
        <p:nvPicPr>
          <p:cNvPr id="8" name="Google Shape;859;p65" title="Gráfico">
            <a:hlinkClick r:id="rId6"/>
            <a:extLst>
              <a:ext uri="{FF2B5EF4-FFF2-40B4-BE49-F238E27FC236}">
                <a16:creationId xmlns:a16="http://schemas.microsoft.com/office/drawing/2014/main" id="{A891BA5B-29EF-454A-969F-B2CACC2E0B8D}"/>
              </a:ext>
            </a:extLst>
          </p:cNvPr>
          <p:cNvPicPr preferRelativeResize="0"/>
          <p:nvPr/>
        </p:nvPicPr>
        <p:blipFill>
          <a:blip r:embed="rId7">
            <a:alphaModFix/>
          </a:blip>
          <a:stretch>
            <a:fillRect/>
          </a:stretch>
        </p:blipFill>
        <p:spPr>
          <a:xfrm rot="1048628">
            <a:off x="758294" y="1933971"/>
            <a:ext cx="4259028" cy="2630702"/>
          </a:xfrm>
          <a:prstGeom prst="rect">
            <a:avLst/>
          </a:prstGeom>
          <a:noFill/>
          <a:ln>
            <a:noFill/>
          </a:ln>
        </p:spPr>
      </p:pic>
      <p:cxnSp>
        <p:nvCxnSpPr>
          <p:cNvPr id="9" name="Google Shape;860;p65">
            <a:extLst>
              <a:ext uri="{FF2B5EF4-FFF2-40B4-BE49-F238E27FC236}">
                <a16:creationId xmlns:a16="http://schemas.microsoft.com/office/drawing/2014/main" id="{B8F8858A-434D-AF43-8879-8F372BDB9543}"/>
              </a:ext>
            </a:extLst>
          </p:cNvPr>
          <p:cNvCxnSpPr/>
          <p:nvPr/>
        </p:nvCxnSpPr>
        <p:spPr>
          <a:xfrm>
            <a:off x="4070251" y="3009508"/>
            <a:ext cx="1737000" cy="0"/>
          </a:xfrm>
          <a:prstGeom prst="straightConnector1">
            <a:avLst/>
          </a:prstGeom>
          <a:noFill/>
          <a:ln w="19050" cap="flat" cmpd="sng">
            <a:solidFill>
              <a:schemeClr val="bg1"/>
            </a:solidFill>
            <a:prstDash val="solid"/>
            <a:round/>
            <a:headEnd type="none" w="med" len="med"/>
            <a:tailEnd type="none" w="med" len="med"/>
          </a:ln>
          <a:effectLst/>
        </p:spPr>
      </p:cxnSp>
      <p:cxnSp>
        <p:nvCxnSpPr>
          <p:cNvPr id="10" name="Google Shape;860;p65">
            <a:extLst>
              <a:ext uri="{FF2B5EF4-FFF2-40B4-BE49-F238E27FC236}">
                <a16:creationId xmlns:a16="http://schemas.microsoft.com/office/drawing/2014/main" id="{75BC3718-37A1-9B41-9E60-4DA711CB3CEA}"/>
              </a:ext>
            </a:extLst>
          </p:cNvPr>
          <p:cNvCxnSpPr/>
          <p:nvPr/>
        </p:nvCxnSpPr>
        <p:spPr>
          <a:xfrm>
            <a:off x="676262" y="4348157"/>
            <a:ext cx="1737000" cy="0"/>
          </a:xfrm>
          <a:prstGeom prst="straightConnector1">
            <a:avLst/>
          </a:prstGeom>
          <a:noFill/>
          <a:ln w="19050" cap="flat" cmpd="sng">
            <a:solidFill>
              <a:schemeClr val="bg2"/>
            </a:solidFill>
            <a:prstDash val="solid"/>
            <a:round/>
            <a:headEnd type="none" w="med" len="med"/>
            <a:tailEnd type="none" w="med" len="med"/>
          </a:ln>
        </p:spPr>
      </p:cxnSp>
      <p:cxnSp>
        <p:nvCxnSpPr>
          <p:cNvPr id="11" name="Google Shape;860;p65">
            <a:extLst>
              <a:ext uri="{FF2B5EF4-FFF2-40B4-BE49-F238E27FC236}">
                <a16:creationId xmlns:a16="http://schemas.microsoft.com/office/drawing/2014/main" id="{BB845649-E9CF-1E48-96D2-F241BFC4DD25}"/>
              </a:ext>
            </a:extLst>
          </p:cNvPr>
          <p:cNvCxnSpPr>
            <a:cxnSpLocks/>
          </p:cNvCxnSpPr>
          <p:nvPr/>
        </p:nvCxnSpPr>
        <p:spPr>
          <a:xfrm>
            <a:off x="461566" y="2371076"/>
            <a:ext cx="1605706" cy="0"/>
          </a:xfrm>
          <a:prstGeom prst="straightConnector1">
            <a:avLst/>
          </a:prstGeom>
          <a:noFill/>
          <a:ln w="19050" cap="flat" cmpd="sng">
            <a:solidFill>
              <a:schemeClr val="tx1"/>
            </a:solidFill>
            <a:prstDash val="solid"/>
            <a:round/>
            <a:headEnd type="none" w="med" len="med"/>
            <a:tailEnd type="none" w="med" len="med"/>
          </a:ln>
        </p:spPr>
      </p:cxnSp>
      <p:cxnSp>
        <p:nvCxnSpPr>
          <p:cNvPr id="13" name="Google Shape;860;p65">
            <a:extLst>
              <a:ext uri="{FF2B5EF4-FFF2-40B4-BE49-F238E27FC236}">
                <a16:creationId xmlns:a16="http://schemas.microsoft.com/office/drawing/2014/main" id="{EE7F4590-255A-804A-9AD8-6B727210F7D9}"/>
              </a:ext>
            </a:extLst>
          </p:cNvPr>
          <p:cNvCxnSpPr/>
          <p:nvPr/>
        </p:nvCxnSpPr>
        <p:spPr>
          <a:xfrm>
            <a:off x="3577050" y="4199876"/>
            <a:ext cx="1737000" cy="0"/>
          </a:xfrm>
          <a:prstGeom prst="straightConnector1">
            <a:avLst/>
          </a:prstGeom>
          <a:noFill/>
          <a:ln w="19050" cap="flat" cmpd="sng">
            <a:solidFill>
              <a:schemeClr val="tx2"/>
            </a:solidFill>
            <a:prstDash val="solid"/>
            <a:round/>
            <a:headEnd type="none" w="med" len="med"/>
            <a:tailEnd type="none" w="med" len="med"/>
          </a:ln>
        </p:spPr>
      </p:cxnSp>
      <p:sp>
        <p:nvSpPr>
          <p:cNvPr id="14" name="Google Shape;864;p65">
            <a:extLst>
              <a:ext uri="{FF2B5EF4-FFF2-40B4-BE49-F238E27FC236}">
                <a16:creationId xmlns:a16="http://schemas.microsoft.com/office/drawing/2014/main" id="{8BAB17EC-1C71-4048-91E9-46164E503ACD}"/>
              </a:ext>
            </a:extLst>
          </p:cNvPr>
          <p:cNvSpPr txBox="1"/>
          <p:nvPr/>
        </p:nvSpPr>
        <p:spPr>
          <a:xfrm>
            <a:off x="975285" y="1994050"/>
            <a:ext cx="536100" cy="37197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2400" dirty="0">
                <a:solidFill>
                  <a:schemeClr val="bg1"/>
                </a:solidFill>
                <a:latin typeface="Roboto Condensed"/>
                <a:ea typeface="Roboto Condensed"/>
                <a:cs typeface="Roboto Condensed"/>
                <a:sym typeface="Roboto Condensed"/>
              </a:rPr>
              <a:t>40%</a:t>
            </a:r>
            <a:endParaRPr sz="2400" dirty="0">
              <a:solidFill>
                <a:schemeClr val="bg1"/>
              </a:solidFill>
              <a:latin typeface="Roboto Condensed"/>
              <a:ea typeface="Roboto Condensed"/>
              <a:cs typeface="Roboto Condensed"/>
              <a:sym typeface="Roboto Condensed"/>
            </a:endParaRPr>
          </a:p>
        </p:txBody>
      </p:sp>
      <p:sp>
        <p:nvSpPr>
          <p:cNvPr id="16" name="Google Shape;864;p65">
            <a:extLst>
              <a:ext uri="{FF2B5EF4-FFF2-40B4-BE49-F238E27FC236}">
                <a16:creationId xmlns:a16="http://schemas.microsoft.com/office/drawing/2014/main" id="{E1B92CF4-75F8-274C-8C85-6CF2B581B399}"/>
              </a:ext>
            </a:extLst>
          </p:cNvPr>
          <p:cNvSpPr txBox="1"/>
          <p:nvPr/>
        </p:nvSpPr>
        <p:spPr>
          <a:xfrm>
            <a:off x="1008662" y="3946982"/>
            <a:ext cx="536100" cy="37197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2400" dirty="0">
                <a:solidFill>
                  <a:schemeClr val="bg1"/>
                </a:solidFill>
                <a:latin typeface="Roboto Condensed"/>
                <a:ea typeface="Roboto Condensed"/>
                <a:cs typeface="Roboto Condensed"/>
                <a:sym typeface="Roboto Condensed"/>
              </a:rPr>
              <a:t>20%</a:t>
            </a:r>
            <a:endParaRPr sz="2400" dirty="0">
              <a:solidFill>
                <a:schemeClr val="bg1"/>
              </a:solidFill>
              <a:latin typeface="Roboto Condensed"/>
              <a:ea typeface="Roboto Condensed"/>
              <a:cs typeface="Roboto Condensed"/>
              <a:sym typeface="Roboto Condensed"/>
            </a:endParaRPr>
          </a:p>
        </p:txBody>
      </p:sp>
      <p:sp>
        <p:nvSpPr>
          <p:cNvPr id="17" name="Google Shape;864;p65">
            <a:extLst>
              <a:ext uri="{FF2B5EF4-FFF2-40B4-BE49-F238E27FC236}">
                <a16:creationId xmlns:a16="http://schemas.microsoft.com/office/drawing/2014/main" id="{9B5811BD-C9C3-D940-B71C-2E0925D544B1}"/>
              </a:ext>
            </a:extLst>
          </p:cNvPr>
          <p:cNvSpPr txBox="1"/>
          <p:nvPr/>
        </p:nvSpPr>
        <p:spPr>
          <a:xfrm>
            <a:off x="4670701" y="2613122"/>
            <a:ext cx="536100" cy="37197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2400" dirty="0">
                <a:solidFill>
                  <a:schemeClr val="bg1"/>
                </a:solidFill>
                <a:latin typeface="Roboto Condensed"/>
                <a:ea typeface="Roboto Condensed"/>
                <a:cs typeface="Roboto Condensed"/>
                <a:sym typeface="Roboto Condensed"/>
              </a:rPr>
              <a:t>30%</a:t>
            </a:r>
            <a:endParaRPr sz="2400" dirty="0">
              <a:solidFill>
                <a:schemeClr val="bg1"/>
              </a:solidFill>
              <a:latin typeface="Roboto Condensed"/>
              <a:ea typeface="Roboto Condensed"/>
              <a:cs typeface="Roboto Condensed"/>
              <a:sym typeface="Roboto Condensed"/>
            </a:endParaRPr>
          </a:p>
        </p:txBody>
      </p:sp>
      <p:sp>
        <p:nvSpPr>
          <p:cNvPr id="18" name="Google Shape;864;p65">
            <a:extLst>
              <a:ext uri="{FF2B5EF4-FFF2-40B4-BE49-F238E27FC236}">
                <a16:creationId xmlns:a16="http://schemas.microsoft.com/office/drawing/2014/main" id="{DA1A2B5C-BBE3-164B-B481-2B79C88E69EF}"/>
              </a:ext>
            </a:extLst>
          </p:cNvPr>
          <p:cNvSpPr txBox="1"/>
          <p:nvPr/>
        </p:nvSpPr>
        <p:spPr>
          <a:xfrm>
            <a:off x="4445550" y="3842088"/>
            <a:ext cx="536100" cy="37197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2400" dirty="0">
                <a:solidFill>
                  <a:schemeClr val="bg1"/>
                </a:solidFill>
                <a:latin typeface="Roboto Condensed"/>
                <a:ea typeface="Roboto Condensed"/>
                <a:cs typeface="Roboto Condensed"/>
                <a:sym typeface="Roboto Condensed"/>
              </a:rPr>
              <a:t>10%</a:t>
            </a:r>
            <a:endParaRPr sz="2400" dirty="0">
              <a:solidFill>
                <a:schemeClr val="bg1"/>
              </a:solidFill>
              <a:latin typeface="Roboto Condensed"/>
              <a:ea typeface="Roboto Condensed"/>
              <a:cs typeface="Roboto Condensed"/>
              <a:sym typeface="Roboto Condensed"/>
            </a:endParaRPr>
          </a:p>
        </p:txBody>
      </p:sp>
      <p:sp>
        <p:nvSpPr>
          <p:cNvPr id="19" name="Google Shape;865;p65">
            <a:extLst>
              <a:ext uri="{FF2B5EF4-FFF2-40B4-BE49-F238E27FC236}">
                <a16:creationId xmlns:a16="http://schemas.microsoft.com/office/drawing/2014/main" id="{E2DD4881-888F-4A42-B8C1-6F7DEBFC895D}"/>
              </a:ext>
            </a:extLst>
          </p:cNvPr>
          <p:cNvSpPr txBox="1"/>
          <p:nvPr/>
        </p:nvSpPr>
        <p:spPr>
          <a:xfrm>
            <a:off x="292896" y="2238642"/>
            <a:ext cx="1515492" cy="45991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s" sz="1600" dirty="0">
                <a:solidFill>
                  <a:schemeClr val="bg1"/>
                </a:solidFill>
                <a:latin typeface="Squada One"/>
                <a:ea typeface="Squada One"/>
                <a:cs typeface="Squada One"/>
                <a:sym typeface="Squada One"/>
              </a:rPr>
              <a:t>ADVERTESTMENT</a:t>
            </a:r>
            <a:endParaRPr sz="1600" dirty="0">
              <a:solidFill>
                <a:schemeClr val="bg1"/>
              </a:solidFill>
              <a:latin typeface="Squada One"/>
              <a:ea typeface="Squada One"/>
              <a:cs typeface="Squada One"/>
              <a:sym typeface="Squada One"/>
            </a:endParaRPr>
          </a:p>
        </p:txBody>
      </p:sp>
      <p:sp>
        <p:nvSpPr>
          <p:cNvPr id="20" name="Google Shape;865;p65">
            <a:extLst>
              <a:ext uri="{FF2B5EF4-FFF2-40B4-BE49-F238E27FC236}">
                <a16:creationId xmlns:a16="http://schemas.microsoft.com/office/drawing/2014/main" id="{B87818EA-EF63-B74D-890B-A6C5E0121887}"/>
              </a:ext>
            </a:extLst>
          </p:cNvPr>
          <p:cNvSpPr txBox="1"/>
          <p:nvPr/>
        </p:nvSpPr>
        <p:spPr>
          <a:xfrm>
            <a:off x="461566" y="4217694"/>
            <a:ext cx="1685062" cy="45991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US" sz="1600" dirty="0">
                <a:solidFill>
                  <a:schemeClr val="bg1"/>
                </a:solidFill>
                <a:latin typeface="Squada One"/>
                <a:ea typeface="Squada One"/>
                <a:cs typeface="Squada One"/>
                <a:sym typeface="Squada One"/>
              </a:rPr>
              <a:t>WEBSITE HOSTING</a:t>
            </a:r>
            <a:endParaRPr sz="1600" dirty="0">
              <a:solidFill>
                <a:schemeClr val="bg1"/>
              </a:solidFill>
              <a:latin typeface="Squada One"/>
              <a:ea typeface="Squada One"/>
              <a:cs typeface="Squada One"/>
              <a:sym typeface="Squada One"/>
            </a:endParaRPr>
          </a:p>
        </p:txBody>
      </p:sp>
      <p:sp>
        <p:nvSpPr>
          <p:cNvPr id="21" name="Google Shape;865;p65">
            <a:extLst>
              <a:ext uri="{FF2B5EF4-FFF2-40B4-BE49-F238E27FC236}">
                <a16:creationId xmlns:a16="http://schemas.microsoft.com/office/drawing/2014/main" id="{E4490A2F-8ED9-B844-A668-3D50BD40628E}"/>
              </a:ext>
            </a:extLst>
          </p:cNvPr>
          <p:cNvSpPr txBox="1"/>
          <p:nvPr/>
        </p:nvSpPr>
        <p:spPr>
          <a:xfrm>
            <a:off x="3885032" y="4020171"/>
            <a:ext cx="1515492" cy="45991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US" sz="1600" dirty="0">
                <a:solidFill>
                  <a:schemeClr val="bg1"/>
                </a:solidFill>
                <a:latin typeface="Squada One"/>
                <a:ea typeface="Squada One"/>
                <a:cs typeface="Squada One"/>
                <a:sym typeface="Squada One"/>
              </a:rPr>
              <a:t>EMPLOYEES</a:t>
            </a:r>
            <a:endParaRPr sz="1600" dirty="0">
              <a:solidFill>
                <a:schemeClr val="bg1"/>
              </a:solidFill>
              <a:latin typeface="Squada One"/>
              <a:ea typeface="Squada One"/>
              <a:cs typeface="Squada One"/>
              <a:sym typeface="Squada One"/>
            </a:endParaRPr>
          </a:p>
        </p:txBody>
      </p:sp>
      <p:sp>
        <p:nvSpPr>
          <p:cNvPr id="22" name="Google Shape;865;p65">
            <a:extLst>
              <a:ext uri="{FF2B5EF4-FFF2-40B4-BE49-F238E27FC236}">
                <a16:creationId xmlns:a16="http://schemas.microsoft.com/office/drawing/2014/main" id="{D233F6C2-6223-4548-BD3B-5C3DE07DE795}"/>
              </a:ext>
            </a:extLst>
          </p:cNvPr>
          <p:cNvSpPr txBox="1"/>
          <p:nvPr/>
        </p:nvSpPr>
        <p:spPr>
          <a:xfrm>
            <a:off x="4232131" y="3054924"/>
            <a:ext cx="1737000" cy="45991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US" sz="1600" dirty="0">
                <a:solidFill>
                  <a:schemeClr val="bg1"/>
                </a:solidFill>
                <a:latin typeface="Squada One"/>
                <a:ea typeface="Squada One"/>
                <a:cs typeface="Squada One"/>
                <a:sym typeface="Squada One"/>
              </a:rPr>
              <a:t>SPONSORING HACKATHONS</a:t>
            </a:r>
            <a:endParaRPr sz="1600" dirty="0">
              <a:solidFill>
                <a:schemeClr val="bg1"/>
              </a:solidFill>
              <a:latin typeface="Squada One"/>
              <a:ea typeface="Squada One"/>
              <a:cs typeface="Squada One"/>
              <a:sym typeface="Squada One"/>
            </a:endParaRPr>
          </a:p>
        </p:txBody>
      </p:sp>
    </p:spTree>
    <p:extLst>
      <p:ext uri="{BB962C8B-B14F-4D97-AF65-F5344CB8AC3E}">
        <p14:creationId xmlns:p14="http://schemas.microsoft.com/office/powerpoint/2010/main" val="164026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7"/>
          <p:cNvSpPr txBox="1">
            <a:spLocks noGrp="1"/>
          </p:cNvSpPr>
          <p:nvPr>
            <p:ph type="title"/>
          </p:nvPr>
        </p:nvSpPr>
        <p:spPr>
          <a:xfrm>
            <a:off x="763070" y="592506"/>
            <a:ext cx="4429236" cy="102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Target population</a:t>
            </a:r>
            <a:endParaRPr dirty="0"/>
          </a:p>
        </p:txBody>
      </p:sp>
      <p:grpSp>
        <p:nvGrpSpPr>
          <p:cNvPr id="611" name="Google Shape;611;p67"/>
          <p:cNvGrpSpPr/>
          <p:nvPr/>
        </p:nvGrpSpPr>
        <p:grpSpPr>
          <a:xfrm>
            <a:off x="487703" y="1565477"/>
            <a:ext cx="4740595" cy="2525488"/>
            <a:chOff x="233350" y="949250"/>
            <a:chExt cx="7137300" cy="3802300"/>
          </a:xfrm>
        </p:grpSpPr>
        <p:sp>
          <p:nvSpPr>
            <p:cNvPr id="612" name="Google Shape;61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67"/>
          <p:cNvSpPr/>
          <p:nvPr/>
        </p:nvSpPr>
        <p:spPr>
          <a:xfrm>
            <a:off x="6015977" y="1962951"/>
            <a:ext cx="1802759" cy="706759"/>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7">
            <a:hlinkClick r:id="rId3" action="ppaction://hlinksldjump"/>
          </p:cNvPr>
          <p:cNvSpPr txBox="1">
            <a:spLocks noGrp="1"/>
          </p:cNvSpPr>
          <p:nvPr>
            <p:ph type="subTitle" idx="4294967295"/>
          </p:nvPr>
        </p:nvSpPr>
        <p:spPr>
          <a:xfrm>
            <a:off x="5922822" y="1856214"/>
            <a:ext cx="1895915" cy="972007"/>
          </a:xfrm>
          <a:prstGeom prst="rect">
            <a:avLst/>
          </a:prstGeom>
        </p:spPr>
        <p:txBody>
          <a:bodyPr spcFirstLastPara="1" wrap="square" lIns="91425" tIns="91425" rIns="91425" bIns="91425" anchor="b" anchorCtr="0">
            <a:noAutofit/>
          </a:bodyPr>
          <a:lstStyle/>
          <a:p>
            <a:pPr marL="0" lvl="0" indent="0" algn="ctr">
              <a:spcAft>
                <a:spcPts val="1600"/>
              </a:spcAft>
              <a:buNone/>
            </a:pPr>
            <a:r>
              <a:rPr lang="en-IN" dirty="0">
                <a:solidFill>
                  <a:schemeClr val="bg1"/>
                </a:solidFill>
                <a:latin typeface="Bernard MT Condensed" panose="02050806060905020404" pitchFamily="18" charset="77"/>
              </a:rPr>
              <a:t>10.4% </a:t>
            </a:r>
            <a:r>
              <a:rPr lang="en-IN" sz="900" dirty="0">
                <a:solidFill>
                  <a:schemeClr val="bg1"/>
                </a:solidFill>
                <a:latin typeface="Zapfino" panose="03030300040707070C03" pitchFamily="66" charset="77"/>
              </a:rPr>
              <a:t>of </a:t>
            </a:r>
            <a:r>
              <a:rPr lang="en-IN" sz="500" dirty="0">
                <a:solidFill>
                  <a:schemeClr val="bg1"/>
                </a:solidFill>
                <a:latin typeface="Zapfino" panose="03030300040707070C03" pitchFamily="66" charset="77"/>
              </a:rPr>
              <a:t>POPULATION</a:t>
            </a:r>
            <a:endParaRPr sz="3000" dirty="0">
              <a:solidFill>
                <a:schemeClr val="bg1"/>
              </a:solidFill>
              <a:latin typeface="Zapfino" panose="03030300040707070C03" pitchFamily="66" charset="77"/>
              <a:ea typeface="Bungee"/>
              <a:cs typeface="Bungee"/>
              <a:sym typeface="Bungee"/>
            </a:endParaRPr>
          </a:p>
        </p:txBody>
      </p:sp>
      <p:sp>
        <p:nvSpPr>
          <p:cNvPr id="666" name="Google Shape;666;p67"/>
          <p:cNvSpPr/>
          <p:nvPr/>
        </p:nvSpPr>
        <p:spPr>
          <a:xfrm flipH="1">
            <a:off x="4503078" y="3323028"/>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flipH="1">
            <a:off x="3841638" y="2306975"/>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7"/>
          <p:cNvSpPr/>
          <p:nvPr/>
        </p:nvSpPr>
        <p:spPr>
          <a:xfrm flipH="1">
            <a:off x="487703" y="4267996"/>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7"/>
          <p:cNvSpPr/>
          <p:nvPr/>
        </p:nvSpPr>
        <p:spPr>
          <a:xfrm flipH="1">
            <a:off x="1615516" y="3234620"/>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7"/>
          <p:cNvSpPr/>
          <p:nvPr/>
        </p:nvSpPr>
        <p:spPr>
          <a:xfrm flipH="1">
            <a:off x="1411597" y="1888598"/>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7"/>
          <p:cNvSpPr/>
          <p:nvPr/>
        </p:nvSpPr>
        <p:spPr>
          <a:xfrm flipH="1">
            <a:off x="2834007" y="2913793"/>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7"/>
          <p:cNvSpPr/>
          <p:nvPr/>
        </p:nvSpPr>
        <p:spPr>
          <a:xfrm flipH="1">
            <a:off x="2809337" y="1810004"/>
            <a:ext cx="229472" cy="337683"/>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67"/>
          <p:cNvGrpSpPr/>
          <p:nvPr/>
        </p:nvGrpSpPr>
        <p:grpSpPr>
          <a:xfrm>
            <a:off x="8476825" y="183200"/>
            <a:ext cx="432300" cy="372900"/>
            <a:chOff x="8476825" y="183200"/>
            <a:chExt cx="432300" cy="372900"/>
          </a:xfrm>
        </p:grpSpPr>
        <p:sp>
          <p:nvSpPr>
            <p:cNvPr id="674" name="Google Shape;674;p67">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5" name="Google Shape;675;p67">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67">
            <a:hlinkClick r:id="" action="ppaction://noaction"/>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77" name="Google Shape;677;p67">
            <a:hlinkClick r:id="" action="ppaction://noaction"/>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
        <p:nvSpPr>
          <p:cNvPr id="2" name="Rectangle 1">
            <a:extLst>
              <a:ext uri="{FF2B5EF4-FFF2-40B4-BE49-F238E27FC236}">
                <a16:creationId xmlns:a16="http://schemas.microsoft.com/office/drawing/2014/main" id="{BE3E2829-96FB-3B47-A1DA-21B75B7E84E8}"/>
              </a:ext>
            </a:extLst>
          </p:cNvPr>
          <p:cNvSpPr/>
          <p:nvPr/>
        </p:nvSpPr>
        <p:spPr>
          <a:xfrm>
            <a:off x="5918367" y="2644878"/>
            <a:ext cx="2666114" cy="338554"/>
          </a:xfrm>
          <a:prstGeom prst="rect">
            <a:avLst/>
          </a:prstGeom>
        </p:spPr>
        <p:txBody>
          <a:bodyPr wrap="none">
            <a:spAutoFit/>
          </a:bodyPr>
          <a:lstStyle/>
          <a:p>
            <a:r>
              <a:rPr lang="en-IN" sz="1600" dirty="0">
                <a:solidFill>
                  <a:schemeClr val="bg1"/>
                </a:solidFill>
                <a:latin typeface="Copperplate Gothic Bold" panose="020E0705020206020404" pitchFamily="34" charset="77"/>
              </a:rPr>
              <a:t>14.8 million </a:t>
            </a:r>
            <a:r>
              <a:rPr lang="en-IN" sz="1600" b="1" dirty="0">
                <a:solidFill>
                  <a:schemeClr val="bg1"/>
                </a:solidFill>
                <a:latin typeface="Copperplate Gothic Bold" panose="020E0705020206020404" pitchFamily="34" charset="77"/>
              </a:rPr>
              <a:t>students</a:t>
            </a:r>
            <a:endParaRPr lang="en-US" sz="1600" dirty="0">
              <a:solidFill>
                <a:schemeClr val="bg1"/>
              </a:solidFill>
              <a:latin typeface="Copperplate Gothic Bold" panose="020E0705020206020404" pitchFamily="34" charset="77"/>
            </a:endParaRPr>
          </a:p>
        </p:txBody>
      </p:sp>
      <p:sp>
        <p:nvSpPr>
          <p:cNvPr id="72" name="TextBox 71">
            <a:extLst>
              <a:ext uri="{FF2B5EF4-FFF2-40B4-BE49-F238E27FC236}">
                <a16:creationId xmlns:a16="http://schemas.microsoft.com/office/drawing/2014/main" id="{F1450416-2C79-144D-BF78-BD7350181936}"/>
              </a:ext>
            </a:extLst>
          </p:cNvPr>
          <p:cNvSpPr txBox="1"/>
          <p:nvPr/>
        </p:nvSpPr>
        <p:spPr>
          <a:xfrm>
            <a:off x="5757026" y="3541808"/>
            <a:ext cx="3281368" cy="923330"/>
          </a:xfrm>
          <a:prstGeom prst="rect">
            <a:avLst/>
          </a:prstGeom>
          <a:noFill/>
        </p:spPr>
        <p:txBody>
          <a:bodyPr wrap="square" rtlCol="0">
            <a:spAutoFit/>
          </a:bodyPr>
          <a:lstStyle/>
          <a:p>
            <a:r>
              <a:rPr lang="en-US" sz="1800" i="1" dirty="0">
                <a:solidFill>
                  <a:schemeClr val="bg1"/>
                </a:solidFill>
                <a:latin typeface="Arial" panose="020B0604020202020204" pitchFamily="34" charset="0"/>
                <a:cs typeface="Arial" panose="020B0604020202020204" pitchFamily="34" charset="0"/>
              </a:rPr>
              <a:t>Hackathons are not going to disappear so HackAlong scope has no limits </a:t>
            </a:r>
          </a:p>
        </p:txBody>
      </p:sp>
      <p:sp>
        <p:nvSpPr>
          <p:cNvPr id="4" name="Round Diagonal Corner of Rectangle 3">
            <a:extLst>
              <a:ext uri="{FF2B5EF4-FFF2-40B4-BE49-F238E27FC236}">
                <a16:creationId xmlns:a16="http://schemas.microsoft.com/office/drawing/2014/main" id="{3B734583-1472-D242-8A4E-1363155D0320}"/>
              </a:ext>
            </a:extLst>
          </p:cNvPr>
          <p:cNvSpPr/>
          <p:nvPr/>
        </p:nvSpPr>
        <p:spPr>
          <a:xfrm>
            <a:off x="5665783" y="3408616"/>
            <a:ext cx="3160266" cy="1138670"/>
          </a:xfrm>
          <a:prstGeom prst="round2DiagRect">
            <a:avLst/>
          </a:prstGeom>
          <a:solidFill>
            <a:schemeClr val="accent1">
              <a:alpha val="22639"/>
            </a:schemeClr>
          </a:solidFill>
          <a:ln>
            <a:solidFill>
              <a:schemeClr val="accent1">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673;p60">
            <a:extLst>
              <a:ext uri="{FF2B5EF4-FFF2-40B4-BE49-F238E27FC236}">
                <a16:creationId xmlns:a16="http://schemas.microsoft.com/office/drawing/2014/main" id="{36E359CA-C510-C344-B67E-A8ADA62682E6}"/>
              </a:ext>
            </a:extLst>
          </p:cNvPr>
          <p:cNvSpPr/>
          <p:nvPr/>
        </p:nvSpPr>
        <p:spPr>
          <a:xfrm>
            <a:off x="315480" y="3742723"/>
            <a:ext cx="480815" cy="368879"/>
          </a:xfrm>
          <a:custGeom>
            <a:avLst/>
            <a:gdLst/>
            <a:ahLst/>
            <a:cxnLst/>
            <a:rect l="l" t="t" r="r" b="b"/>
            <a:pathLst>
              <a:path w="23874" h="15916" extrusionOk="0">
                <a:moveTo>
                  <a:pt x="23874" y="0"/>
                </a:moveTo>
                <a:lnTo>
                  <a:pt x="1" y="13788"/>
                </a:lnTo>
                <a:lnTo>
                  <a:pt x="3644" y="15915"/>
                </a:lnTo>
                <a:lnTo>
                  <a:pt x="23874" y="4183"/>
                </a:lnTo>
                <a:lnTo>
                  <a:pt x="23874" y="0"/>
                </a:lnTo>
                <a:close/>
              </a:path>
            </a:pathLst>
          </a:custGeom>
          <a:solidFill>
            <a:schemeClr val="accent1">
              <a:alpha val="26000"/>
            </a:schemeClr>
          </a:solidFill>
          <a:ln w="9525" cap="flat" cmpd="sng">
            <a:solidFill>
              <a:schemeClr val="dk2">
                <a:alpha val="91936"/>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74;p60">
            <a:extLst>
              <a:ext uri="{FF2B5EF4-FFF2-40B4-BE49-F238E27FC236}">
                <a16:creationId xmlns:a16="http://schemas.microsoft.com/office/drawing/2014/main" id="{829B0B74-73A8-D54B-AD2B-585B26CBFAA8}"/>
              </a:ext>
            </a:extLst>
          </p:cNvPr>
          <p:cNvSpPr/>
          <p:nvPr/>
        </p:nvSpPr>
        <p:spPr>
          <a:xfrm>
            <a:off x="831740" y="4653385"/>
            <a:ext cx="479622" cy="345010"/>
          </a:xfrm>
          <a:custGeom>
            <a:avLst/>
            <a:gdLst/>
            <a:ahLst/>
            <a:cxnLst/>
            <a:rect l="l" t="t" r="r" b="b"/>
            <a:pathLst>
              <a:path w="23743" h="15785" extrusionOk="0">
                <a:moveTo>
                  <a:pt x="20040" y="0"/>
                </a:moveTo>
                <a:lnTo>
                  <a:pt x="0" y="11602"/>
                </a:lnTo>
                <a:lnTo>
                  <a:pt x="0" y="15785"/>
                </a:lnTo>
                <a:lnTo>
                  <a:pt x="23742" y="2070"/>
                </a:lnTo>
                <a:lnTo>
                  <a:pt x="20040"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75;p60">
            <a:extLst>
              <a:ext uri="{FF2B5EF4-FFF2-40B4-BE49-F238E27FC236}">
                <a16:creationId xmlns:a16="http://schemas.microsoft.com/office/drawing/2014/main" id="{9BA8944F-C804-6649-9B80-4C217A599652}"/>
              </a:ext>
            </a:extLst>
          </p:cNvPr>
          <p:cNvSpPr/>
          <p:nvPr/>
        </p:nvSpPr>
        <p:spPr>
          <a:xfrm>
            <a:off x="340553" y="4632984"/>
            <a:ext cx="483461" cy="347567"/>
          </a:xfrm>
          <a:custGeom>
            <a:avLst/>
            <a:gdLst/>
            <a:ahLst/>
            <a:cxnLst/>
            <a:rect l="l" t="t" r="r" b="b"/>
            <a:pathLst>
              <a:path w="23933" h="15902" extrusionOk="0">
                <a:moveTo>
                  <a:pt x="3644" y="1"/>
                </a:moveTo>
                <a:lnTo>
                  <a:pt x="1" y="2114"/>
                </a:lnTo>
                <a:lnTo>
                  <a:pt x="23932" y="15902"/>
                </a:lnTo>
                <a:lnTo>
                  <a:pt x="23932" y="11719"/>
                </a:lnTo>
                <a:lnTo>
                  <a:pt x="3644"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76;p60">
            <a:extLst>
              <a:ext uri="{FF2B5EF4-FFF2-40B4-BE49-F238E27FC236}">
                <a16:creationId xmlns:a16="http://schemas.microsoft.com/office/drawing/2014/main" id="{FB193A2C-4CB0-F348-9C01-9907ABF7272D}"/>
              </a:ext>
            </a:extLst>
          </p:cNvPr>
          <p:cNvSpPr/>
          <p:nvPr/>
        </p:nvSpPr>
        <p:spPr>
          <a:xfrm>
            <a:off x="815288" y="3752014"/>
            <a:ext cx="482241" cy="350427"/>
          </a:xfrm>
          <a:custGeom>
            <a:avLst/>
            <a:gdLst/>
            <a:ahLst/>
            <a:cxnLst/>
            <a:rect l="l" t="t" r="r" b="b"/>
            <a:pathLst>
              <a:path w="23802" h="15916" extrusionOk="0">
                <a:moveTo>
                  <a:pt x="1" y="0"/>
                </a:moveTo>
                <a:lnTo>
                  <a:pt x="1" y="4183"/>
                </a:lnTo>
                <a:lnTo>
                  <a:pt x="20158" y="15915"/>
                </a:lnTo>
                <a:lnTo>
                  <a:pt x="23801" y="13788"/>
                </a:lnTo>
                <a:lnTo>
                  <a:pt x="1" y="0"/>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7;p60">
            <a:extLst>
              <a:ext uri="{FF2B5EF4-FFF2-40B4-BE49-F238E27FC236}">
                <a16:creationId xmlns:a16="http://schemas.microsoft.com/office/drawing/2014/main" id="{7E3483CA-2A4E-764B-8ACE-4D2809319799}"/>
              </a:ext>
            </a:extLst>
          </p:cNvPr>
          <p:cNvSpPr/>
          <p:nvPr/>
        </p:nvSpPr>
        <p:spPr>
          <a:xfrm>
            <a:off x="301865" y="4073346"/>
            <a:ext cx="73631" cy="602418"/>
          </a:xfrm>
          <a:custGeom>
            <a:avLst/>
            <a:gdLst/>
            <a:ahLst/>
            <a:cxnLst/>
            <a:rect l="l" t="t" r="r" b="b"/>
            <a:pathLst>
              <a:path w="3645" h="27562" extrusionOk="0">
                <a:moveTo>
                  <a:pt x="1" y="1"/>
                </a:moveTo>
                <a:lnTo>
                  <a:pt x="1" y="27561"/>
                </a:lnTo>
                <a:lnTo>
                  <a:pt x="3644" y="25448"/>
                </a:lnTo>
                <a:lnTo>
                  <a:pt x="3644" y="2128"/>
                </a:lnTo>
                <a:lnTo>
                  <a:pt x="1"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78;p60">
            <a:extLst>
              <a:ext uri="{FF2B5EF4-FFF2-40B4-BE49-F238E27FC236}">
                <a16:creationId xmlns:a16="http://schemas.microsoft.com/office/drawing/2014/main" id="{D82550CC-DD61-A043-9AE7-5B095CFDED14}"/>
              </a:ext>
            </a:extLst>
          </p:cNvPr>
          <p:cNvSpPr/>
          <p:nvPr/>
        </p:nvSpPr>
        <p:spPr>
          <a:xfrm>
            <a:off x="1236337" y="4087136"/>
            <a:ext cx="75025" cy="608426"/>
          </a:xfrm>
          <a:custGeom>
            <a:avLst/>
            <a:gdLst/>
            <a:ahLst/>
            <a:cxnLst/>
            <a:rect l="l" t="t" r="r" b="b"/>
            <a:pathLst>
              <a:path w="3703" h="27634" extrusionOk="0">
                <a:moveTo>
                  <a:pt x="3702" y="1"/>
                </a:moveTo>
                <a:lnTo>
                  <a:pt x="59" y="2128"/>
                </a:lnTo>
                <a:lnTo>
                  <a:pt x="0" y="25564"/>
                </a:lnTo>
                <a:lnTo>
                  <a:pt x="3702" y="27634"/>
                </a:lnTo>
                <a:lnTo>
                  <a:pt x="3702" y="1"/>
                </a:lnTo>
                <a:close/>
              </a:path>
            </a:pathLst>
          </a:custGeom>
          <a:gradFill>
            <a:gsLst>
              <a:gs pos="0">
                <a:srgbClr val="FFFFFF">
                  <a:alpha val="21176"/>
                </a:srgbClr>
              </a:gs>
              <a:gs pos="100000">
                <a:srgbClr val="FFFFFF"/>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TextBox 79">
            <a:extLst>
              <a:ext uri="{FF2B5EF4-FFF2-40B4-BE49-F238E27FC236}">
                <a16:creationId xmlns:a16="http://schemas.microsoft.com/office/drawing/2014/main" id="{CBE89A63-ED9B-A64A-B360-E44769B0C8C6}"/>
              </a:ext>
            </a:extLst>
          </p:cNvPr>
          <p:cNvSpPr txBox="1"/>
          <p:nvPr/>
        </p:nvSpPr>
        <p:spPr>
          <a:xfrm>
            <a:off x="377031" y="4139326"/>
            <a:ext cx="971341" cy="523220"/>
          </a:xfrm>
          <a:prstGeom prst="rect">
            <a:avLst/>
          </a:prstGeom>
          <a:noFill/>
        </p:spPr>
        <p:txBody>
          <a:bodyPr wrap="square" rtlCol="0">
            <a:spAutoFit/>
          </a:bodyPr>
          <a:lstStyle/>
          <a:p>
            <a:r>
              <a:rPr lang="en-US" dirty="0">
                <a:solidFill>
                  <a:schemeClr val="bg1"/>
                </a:solidFill>
                <a:latin typeface="Copperplate Gothic Bold" panose="020E0705020206020404" pitchFamily="34" charset="77"/>
              </a:rPr>
              <a:t>Main Target</a:t>
            </a:r>
          </a:p>
        </p:txBody>
      </p:sp>
      <p:sp>
        <p:nvSpPr>
          <p:cNvPr id="5" name="TextBox 4">
            <a:extLst>
              <a:ext uri="{FF2B5EF4-FFF2-40B4-BE49-F238E27FC236}">
                <a16:creationId xmlns:a16="http://schemas.microsoft.com/office/drawing/2014/main" id="{211F8A0B-20EA-B14D-8FD9-70769F284FA6}"/>
              </a:ext>
            </a:extLst>
          </p:cNvPr>
          <p:cNvSpPr txBox="1"/>
          <p:nvPr/>
        </p:nvSpPr>
        <p:spPr>
          <a:xfrm>
            <a:off x="1520185" y="4354769"/>
            <a:ext cx="2839763" cy="307777"/>
          </a:xfrm>
          <a:prstGeom prst="rect">
            <a:avLst/>
          </a:prstGeom>
          <a:noFill/>
        </p:spPr>
        <p:txBody>
          <a:bodyPr wrap="square" rtlCol="0">
            <a:spAutoFit/>
          </a:bodyPr>
          <a:lstStyle/>
          <a:p>
            <a:r>
              <a:rPr lang="en-US" dirty="0">
                <a:solidFill>
                  <a:schemeClr val="bg1"/>
                </a:solidFill>
                <a:latin typeface="Perpetua Titling MT" panose="02020502060505020804" pitchFamily="18" charset="77"/>
              </a:rPr>
              <a:t>COLLEGE STUDENTS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1000"/>
                                        <p:tgtEl>
                                          <p:spTgt spid="6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72"/>
                                        </p:tgtEl>
                                        <p:attrNameLst>
                                          <p:attrName>style.visibility</p:attrName>
                                        </p:attrNameLst>
                                      </p:cBhvr>
                                      <p:to>
                                        <p:strVal val="visible"/>
                                      </p:to>
                                    </p:set>
                                    <p:animEffect transition="in" filter="fade">
                                      <p:cBhvr>
                                        <p:cTn id="11" dur="1000"/>
                                        <p:tgtEl>
                                          <p:spTgt spid="67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66"/>
                                        </p:tgtEl>
                                        <p:attrNameLst>
                                          <p:attrName>style.visibility</p:attrName>
                                        </p:attrNameLst>
                                      </p:cBhvr>
                                      <p:to>
                                        <p:strVal val="visible"/>
                                      </p:to>
                                    </p:set>
                                    <p:animEffect transition="in" filter="fade">
                                      <p:cBhvr>
                                        <p:cTn id="15" dur="1000"/>
                                        <p:tgtEl>
                                          <p:spTgt spid="66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67"/>
                                        </p:tgtEl>
                                        <p:attrNameLst>
                                          <p:attrName>style.visibility</p:attrName>
                                        </p:attrNameLst>
                                      </p:cBhvr>
                                      <p:to>
                                        <p:strVal val="visible"/>
                                      </p:to>
                                    </p:set>
                                    <p:animEffect transition="in" filter="fade">
                                      <p:cBhvr>
                                        <p:cTn id="19" dur="1000"/>
                                        <p:tgtEl>
                                          <p:spTgt spid="66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69"/>
                                        </p:tgtEl>
                                        <p:attrNameLst>
                                          <p:attrName>style.visibility</p:attrName>
                                        </p:attrNameLst>
                                      </p:cBhvr>
                                      <p:to>
                                        <p:strVal val="visible"/>
                                      </p:to>
                                    </p:set>
                                    <p:animEffect transition="in" filter="fade">
                                      <p:cBhvr>
                                        <p:cTn id="23" dur="1000"/>
                                        <p:tgtEl>
                                          <p:spTgt spid="66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68"/>
                                        </p:tgtEl>
                                        <p:attrNameLst>
                                          <p:attrName>style.visibility</p:attrName>
                                        </p:attrNameLst>
                                      </p:cBhvr>
                                      <p:to>
                                        <p:strVal val="visible"/>
                                      </p:to>
                                    </p:set>
                                    <p:animEffect transition="in" filter="fade">
                                      <p:cBhvr>
                                        <p:cTn id="27" dur="1000"/>
                                        <p:tgtEl>
                                          <p:spTgt spid="668"/>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71"/>
                                        </p:tgtEl>
                                        <p:attrNameLst>
                                          <p:attrName>style.visibility</p:attrName>
                                        </p:attrNameLst>
                                      </p:cBhvr>
                                      <p:to>
                                        <p:strVal val="visible"/>
                                      </p:to>
                                    </p:set>
                                    <p:animEffect transition="in" filter="fade">
                                      <p:cBhvr>
                                        <p:cTn id="31" dur="1000"/>
                                        <p:tgtEl>
                                          <p:spTgt spid="671"/>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670"/>
                                        </p:tgtEl>
                                        <p:attrNameLst>
                                          <p:attrName>style.visibility</p:attrName>
                                        </p:attrNameLst>
                                      </p:cBhvr>
                                      <p:to>
                                        <p:strVal val="visible"/>
                                      </p:to>
                                    </p:set>
                                    <p:animEffect transition="in" filter="fade">
                                      <p:cBhvr>
                                        <p:cTn id="35" dur="1000"/>
                                        <p:tgtEl>
                                          <p:spTgt spid="670"/>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663"/>
                                        </p:tgtEl>
                                        <p:attrNameLst>
                                          <p:attrName>style.visibility</p:attrName>
                                        </p:attrNameLst>
                                      </p:cBhvr>
                                      <p:to>
                                        <p:strVal val="visible"/>
                                      </p:to>
                                    </p:set>
                                    <p:animEffect transition="in" filter="fade">
                                      <p:cBhvr>
                                        <p:cTn id="39" dur="1000"/>
                                        <p:tgtEl>
                                          <p:spTgt spid="663"/>
                                        </p:tgtEl>
                                      </p:cBhvr>
                                    </p:animEffect>
                                  </p:childTnLst>
                                </p:cTn>
                              </p:par>
                              <p:par>
                                <p:cTn id="40" presetID="10" presetClass="entr" presetSubtype="0" fill="hold" nodeType="withEffect">
                                  <p:stCondLst>
                                    <p:cond delay="0"/>
                                  </p:stCondLst>
                                  <p:childTnLst>
                                    <p:set>
                                      <p:cBhvr>
                                        <p:cTn id="41" dur="1" fill="hold">
                                          <p:stCondLst>
                                            <p:cond delay="0"/>
                                          </p:stCondLst>
                                        </p:cTn>
                                        <p:tgtEl>
                                          <p:spTgt spid="664"/>
                                        </p:tgtEl>
                                        <p:attrNameLst>
                                          <p:attrName>style.visibility</p:attrName>
                                        </p:attrNameLst>
                                      </p:cBhvr>
                                      <p:to>
                                        <p:strVal val="visible"/>
                                      </p:to>
                                    </p:set>
                                    <p:animEffect transition="in" filter="fade">
                                      <p:cBhvr>
                                        <p:cTn id="42" dur="10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4507530" y="1913228"/>
            <a:ext cx="364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halkduster" panose="03050602040202020205" pitchFamily="66" charset="77"/>
              </a:rPr>
              <a:t>TOPIC 4</a:t>
            </a:r>
            <a:endParaRPr dirty="0">
              <a:latin typeface="Chalkduster" panose="03050602040202020205" pitchFamily="66" charset="77"/>
            </a:endParaRPr>
          </a:p>
        </p:txBody>
      </p:sp>
      <p:sp>
        <p:nvSpPr>
          <p:cNvPr id="253" name="Google Shape;253;p48"/>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PRODUCT</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525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p47"/>
          <p:cNvSpPr txBox="1">
            <a:spLocks noGrp="1"/>
          </p:cNvSpPr>
          <p:nvPr>
            <p:ph type="ctrTitle"/>
          </p:nvPr>
        </p:nvSpPr>
        <p:spPr>
          <a:xfrm>
            <a:off x="2337450" y="653861"/>
            <a:ext cx="446910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lt1"/>
                </a:solidFill>
                <a:latin typeface="Copperplate Gothic Bold" panose="020E0705020206020404" pitchFamily="34" charset="77"/>
              </a:rPr>
              <a:t>PRODUCT OVERVIEW</a:t>
            </a:r>
            <a:endParaRPr sz="2800" dirty="0">
              <a:solidFill>
                <a:schemeClr val="lt1"/>
              </a:solidFill>
              <a:latin typeface="Copperplate Gothic Bold" panose="020E0705020206020404" pitchFamily="34" charset="77"/>
            </a:endParaRPr>
          </a:p>
        </p:txBody>
      </p:sp>
      <p:grpSp>
        <p:nvGrpSpPr>
          <p:cNvPr id="243" name="Google Shape;243;p47"/>
          <p:cNvGrpSpPr/>
          <p:nvPr/>
        </p:nvGrpSpPr>
        <p:grpSpPr>
          <a:xfrm>
            <a:off x="8476825" y="183200"/>
            <a:ext cx="432300" cy="372900"/>
            <a:chOff x="8476825" y="183200"/>
            <a:chExt cx="432300" cy="372900"/>
          </a:xfrm>
        </p:grpSpPr>
        <p:sp>
          <p:nvSpPr>
            <p:cNvPr id="244" name="Google Shape;244;p47">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5" name="Google Shape;245;p47">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47">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7" name="Google Shape;247;p47">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Back</a:t>
            </a:r>
            <a:endParaRPr sz="1600">
              <a:solidFill>
                <a:schemeClr val="lt1"/>
              </a:solidFill>
            </a:endParaRPr>
          </a:p>
        </p:txBody>
      </p:sp>
      <p:grpSp>
        <p:nvGrpSpPr>
          <p:cNvPr id="12" name="Google Shape;429;p52">
            <a:extLst>
              <a:ext uri="{FF2B5EF4-FFF2-40B4-BE49-F238E27FC236}">
                <a16:creationId xmlns:a16="http://schemas.microsoft.com/office/drawing/2014/main" id="{FD273164-BE4C-EC45-A031-9D1EC13B1F88}"/>
              </a:ext>
            </a:extLst>
          </p:cNvPr>
          <p:cNvGrpSpPr/>
          <p:nvPr/>
        </p:nvGrpSpPr>
        <p:grpSpPr>
          <a:xfrm>
            <a:off x="1406010" y="1739878"/>
            <a:ext cx="6331980" cy="2841637"/>
            <a:chOff x="1620770" y="1535775"/>
            <a:chExt cx="6331980" cy="2841637"/>
          </a:xfrm>
        </p:grpSpPr>
        <p:grpSp>
          <p:nvGrpSpPr>
            <p:cNvPr id="13" name="Google Shape;430;p52">
              <a:extLst>
                <a:ext uri="{FF2B5EF4-FFF2-40B4-BE49-F238E27FC236}">
                  <a16:creationId xmlns:a16="http://schemas.microsoft.com/office/drawing/2014/main" id="{3169A301-DACA-BB45-A753-9AF5E4ED9F9E}"/>
                </a:ext>
              </a:extLst>
            </p:cNvPr>
            <p:cNvGrpSpPr/>
            <p:nvPr/>
          </p:nvGrpSpPr>
          <p:grpSpPr>
            <a:xfrm>
              <a:off x="1620770" y="1535775"/>
              <a:ext cx="6331980" cy="2841637"/>
              <a:chOff x="1620770" y="1535775"/>
              <a:chExt cx="6331980" cy="2841637"/>
            </a:xfrm>
          </p:grpSpPr>
          <p:sp>
            <p:nvSpPr>
              <p:cNvPr id="28" name="Google Shape;431;p52">
                <a:extLst>
                  <a:ext uri="{FF2B5EF4-FFF2-40B4-BE49-F238E27FC236}">
                    <a16:creationId xmlns:a16="http://schemas.microsoft.com/office/drawing/2014/main" id="{3D64AC58-B7C8-6847-8395-F5E640AA3051}"/>
                  </a:ext>
                </a:extLst>
              </p:cNvPr>
              <p:cNvSpPr/>
              <p:nvPr/>
            </p:nvSpPr>
            <p:spPr>
              <a:xfrm rot="5400000">
                <a:off x="2216197" y="1643904"/>
                <a:ext cx="1623409" cy="1407151"/>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alpha val="11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p52">
                <a:extLst>
                  <a:ext uri="{FF2B5EF4-FFF2-40B4-BE49-F238E27FC236}">
                    <a16:creationId xmlns:a16="http://schemas.microsoft.com/office/drawing/2014/main" id="{C5CF3455-90B3-1A4D-A1FA-B4EBD6C3A71B}"/>
                  </a:ext>
                </a:extLst>
              </p:cNvPr>
              <p:cNvSpPr/>
              <p:nvPr/>
            </p:nvSpPr>
            <p:spPr>
              <a:xfrm rot="5400000">
                <a:off x="3623309"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3;p52">
                <a:extLst>
                  <a:ext uri="{FF2B5EF4-FFF2-40B4-BE49-F238E27FC236}">
                    <a16:creationId xmlns:a16="http://schemas.microsoft.com/office/drawing/2014/main" id="{1BE1F6F5-1865-A74C-A9AA-09FEED484B94}"/>
                  </a:ext>
                </a:extLst>
              </p:cNvPr>
              <p:cNvSpPr/>
              <p:nvPr/>
            </p:nvSpPr>
            <p:spPr>
              <a:xfrm rot="5400000">
                <a:off x="4327220" y="2862539"/>
                <a:ext cx="1622646" cy="1407100"/>
              </a:xfrm>
              <a:custGeom>
                <a:avLst/>
                <a:gdLst/>
                <a:ahLst/>
                <a:cxnLst/>
                <a:rect l="l" t="t" r="r" b="b"/>
                <a:pathLst>
                  <a:path w="31934" h="27692" extrusionOk="0">
                    <a:moveTo>
                      <a:pt x="7959" y="0"/>
                    </a:moveTo>
                    <a:lnTo>
                      <a:pt x="1" y="13846"/>
                    </a:lnTo>
                    <a:lnTo>
                      <a:pt x="7959" y="27692"/>
                    </a:lnTo>
                    <a:lnTo>
                      <a:pt x="23991" y="27692"/>
                    </a:lnTo>
                    <a:lnTo>
                      <a:pt x="31934" y="13846"/>
                    </a:lnTo>
                    <a:lnTo>
                      <a:pt x="23991" y="0"/>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4;p52">
                <a:extLst>
                  <a:ext uri="{FF2B5EF4-FFF2-40B4-BE49-F238E27FC236}">
                    <a16:creationId xmlns:a16="http://schemas.microsoft.com/office/drawing/2014/main" id="{7EFBCF05-6D99-7E4F-BB9A-557EBE9D7623}"/>
                  </a:ext>
                </a:extLst>
              </p:cNvPr>
              <p:cNvSpPr/>
              <p:nvPr/>
            </p:nvSpPr>
            <p:spPr>
              <a:xfrm rot="5400000">
                <a:off x="1513022" y="2862513"/>
                <a:ext cx="1622646" cy="1407151"/>
              </a:xfrm>
              <a:custGeom>
                <a:avLst/>
                <a:gdLst/>
                <a:ahLst/>
                <a:cxnLst/>
                <a:rect l="l" t="t" r="r" b="b"/>
                <a:pathLst>
                  <a:path w="31934" h="27693" extrusionOk="0">
                    <a:moveTo>
                      <a:pt x="7959" y="0"/>
                    </a:moveTo>
                    <a:lnTo>
                      <a:pt x="1" y="13846"/>
                    </a:lnTo>
                    <a:lnTo>
                      <a:pt x="7959" y="27692"/>
                    </a:lnTo>
                    <a:lnTo>
                      <a:pt x="23991" y="27692"/>
                    </a:lnTo>
                    <a:lnTo>
                      <a:pt x="31934" y="13846"/>
                    </a:lnTo>
                    <a:lnTo>
                      <a:pt x="23991" y="0"/>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5;p52">
                <a:extLst>
                  <a:ext uri="{FF2B5EF4-FFF2-40B4-BE49-F238E27FC236}">
                    <a16:creationId xmlns:a16="http://schemas.microsoft.com/office/drawing/2014/main" id="{40BC440C-B6EF-7646-A15B-3EC2AB14E869}"/>
                  </a:ext>
                </a:extLst>
              </p:cNvPr>
              <p:cNvSpPr/>
              <p:nvPr/>
            </p:nvSpPr>
            <p:spPr>
              <a:xfrm rot="5400000">
                <a:off x="2920134" y="2862513"/>
                <a:ext cx="1622646" cy="1407151"/>
              </a:xfrm>
              <a:custGeom>
                <a:avLst/>
                <a:gdLst/>
                <a:ahLst/>
                <a:cxnLst/>
                <a:rect l="l" t="t" r="r" b="b"/>
                <a:pathLst>
                  <a:path w="31934" h="27693" extrusionOk="0">
                    <a:moveTo>
                      <a:pt x="7959" y="1"/>
                    </a:moveTo>
                    <a:lnTo>
                      <a:pt x="1" y="13847"/>
                    </a:lnTo>
                    <a:lnTo>
                      <a:pt x="7959" y="27692"/>
                    </a:lnTo>
                    <a:lnTo>
                      <a:pt x="23991" y="27692"/>
                    </a:lnTo>
                    <a:lnTo>
                      <a:pt x="31934"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alpha val="11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6;p52">
                <a:extLst>
                  <a:ext uri="{FF2B5EF4-FFF2-40B4-BE49-F238E27FC236}">
                    <a16:creationId xmlns:a16="http://schemas.microsoft.com/office/drawing/2014/main" id="{8B96CF28-2382-3645-8DE1-78DD989AF3FE}"/>
                  </a:ext>
                </a:extLst>
              </p:cNvPr>
              <p:cNvSpPr/>
              <p:nvPr/>
            </p:nvSpPr>
            <p:spPr>
              <a:xfrm rot="5400000">
                <a:off x="5033267"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alpha val="1085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7;p52">
                <a:extLst>
                  <a:ext uri="{FF2B5EF4-FFF2-40B4-BE49-F238E27FC236}">
                    <a16:creationId xmlns:a16="http://schemas.microsoft.com/office/drawing/2014/main" id="{16E60A0E-B965-3047-A6CD-C0A91B104B37}"/>
                  </a:ext>
                </a:extLst>
              </p:cNvPr>
              <p:cNvSpPr/>
              <p:nvPr/>
            </p:nvSpPr>
            <p:spPr>
              <a:xfrm rot="5400000">
                <a:off x="5737178" y="2862539"/>
                <a:ext cx="1622646" cy="1407100"/>
              </a:xfrm>
              <a:custGeom>
                <a:avLst/>
                <a:gdLst/>
                <a:ahLst/>
                <a:cxnLst/>
                <a:rect l="l" t="t" r="r" b="b"/>
                <a:pathLst>
                  <a:path w="31934" h="27692" extrusionOk="0">
                    <a:moveTo>
                      <a:pt x="7959" y="0"/>
                    </a:moveTo>
                    <a:lnTo>
                      <a:pt x="1" y="13846"/>
                    </a:lnTo>
                    <a:lnTo>
                      <a:pt x="7959" y="27692"/>
                    </a:lnTo>
                    <a:lnTo>
                      <a:pt x="23991" y="27692"/>
                    </a:lnTo>
                    <a:lnTo>
                      <a:pt x="31934" y="13846"/>
                    </a:lnTo>
                    <a:lnTo>
                      <a:pt x="23991"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bg1">
                    <a:alpha val="11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8;p52">
                <a:extLst>
                  <a:ext uri="{FF2B5EF4-FFF2-40B4-BE49-F238E27FC236}">
                    <a16:creationId xmlns:a16="http://schemas.microsoft.com/office/drawing/2014/main" id="{1B37B1AE-73A1-214D-8678-C5A72FF35322}"/>
                  </a:ext>
                </a:extLst>
              </p:cNvPr>
              <p:cNvSpPr/>
              <p:nvPr/>
            </p:nvSpPr>
            <p:spPr>
              <a:xfrm rot="5400000">
                <a:off x="6437471"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39;p52">
              <a:extLst>
                <a:ext uri="{FF2B5EF4-FFF2-40B4-BE49-F238E27FC236}">
                  <a16:creationId xmlns:a16="http://schemas.microsoft.com/office/drawing/2014/main" id="{738E19CB-B710-3949-B96D-40E9F672FF4D}"/>
                </a:ext>
              </a:extLst>
            </p:cNvPr>
            <p:cNvGrpSpPr/>
            <p:nvPr/>
          </p:nvGrpSpPr>
          <p:grpSpPr>
            <a:xfrm>
              <a:off x="2858050" y="2188240"/>
              <a:ext cx="3809844" cy="1568468"/>
              <a:chOff x="2858050" y="2188240"/>
              <a:chExt cx="3809844" cy="1568468"/>
            </a:xfrm>
          </p:grpSpPr>
          <p:sp>
            <p:nvSpPr>
              <p:cNvPr id="16" name="Google Shape;440;p52">
                <a:extLst>
                  <a:ext uri="{FF2B5EF4-FFF2-40B4-BE49-F238E27FC236}">
                    <a16:creationId xmlns:a16="http://schemas.microsoft.com/office/drawing/2014/main" id="{D4CE7DCD-44BC-7745-A7D2-63C58CD45D08}"/>
                  </a:ext>
                </a:extLst>
              </p:cNvPr>
              <p:cNvSpPr/>
              <p:nvPr/>
            </p:nvSpPr>
            <p:spPr>
              <a:xfrm>
                <a:off x="2858050" y="2188240"/>
                <a:ext cx="339703" cy="318469"/>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17" name="Google Shape;441;p52">
                <a:extLst>
                  <a:ext uri="{FF2B5EF4-FFF2-40B4-BE49-F238E27FC236}">
                    <a16:creationId xmlns:a16="http://schemas.microsoft.com/office/drawing/2014/main" id="{20991D71-D79E-5246-9433-F6B228A19CC2}"/>
                  </a:ext>
                </a:extLst>
              </p:cNvPr>
              <p:cNvGrpSpPr/>
              <p:nvPr/>
            </p:nvGrpSpPr>
            <p:grpSpPr>
              <a:xfrm>
                <a:off x="5681293" y="2202615"/>
                <a:ext cx="327823" cy="289720"/>
                <a:chOff x="-3137650" y="2787000"/>
                <a:chExt cx="291450" cy="257575"/>
              </a:xfrm>
            </p:grpSpPr>
            <p:sp>
              <p:nvSpPr>
                <p:cNvPr id="20" name="Google Shape;442;p52">
                  <a:extLst>
                    <a:ext uri="{FF2B5EF4-FFF2-40B4-BE49-F238E27FC236}">
                      <a16:creationId xmlns:a16="http://schemas.microsoft.com/office/drawing/2014/main" id="{4684118B-1997-404A-B0C3-4CBC89256DAF}"/>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3;p52">
                  <a:extLst>
                    <a:ext uri="{FF2B5EF4-FFF2-40B4-BE49-F238E27FC236}">
                      <a16:creationId xmlns:a16="http://schemas.microsoft.com/office/drawing/2014/main" id="{43B5DA9D-86CA-254D-8FC6-7111A59EF124}"/>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4;p52">
                  <a:extLst>
                    <a:ext uri="{FF2B5EF4-FFF2-40B4-BE49-F238E27FC236}">
                      <a16:creationId xmlns:a16="http://schemas.microsoft.com/office/drawing/2014/main" id="{6F62B114-877B-3140-8367-564DE7A474B7}"/>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5;p52">
                  <a:extLst>
                    <a:ext uri="{FF2B5EF4-FFF2-40B4-BE49-F238E27FC236}">
                      <a16:creationId xmlns:a16="http://schemas.microsoft.com/office/drawing/2014/main" id="{745877A0-CD3D-234E-A103-6EA0CA2BCDBF}"/>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6;p52">
                  <a:extLst>
                    <a:ext uri="{FF2B5EF4-FFF2-40B4-BE49-F238E27FC236}">
                      <a16:creationId xmlns:a16="http://schemas.microsoft.com/office/drawing/2014/main" id="{ACAAE1EA-ECC1-0B4F-A4BC-89BB70B6AFD3}"/>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7;p52">
                  <a:extLst>
                    <a:ext uri="{FF2B5EF4-FFF2-40B4-BE49-F238E27FC236}">
                      <a16:creationId xmlns:a16="http://schemas.microsoft.com/office/drawing/2014/main" id="{994F508C-FB8E-AA4E-B3B5-EC1D494FD650}"/>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p52">
                  <a:extLst>
                    <a:ext uri="{FF2B5EF4-FFF2-40B4-BE49-F238E27FC236}">
                      <a16:creationId xmlns:a16="http://schemas.microsoft.com/office/drawing/2014/main" id="{1C715240-CA9B-5044-AD67-8FF9C9BD82CC}"/>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9;p52">
                  <a:extLst>
                    <a:ext uri="{FF2B5EF4-FFF2-40B4-BE49-F238E27FC236}">
                      <a16:creationId xmlns:a16="http://schemas.microsoft.com/office/drawing/2014/main" id="{13FB7C8B-BC7D-AD41-89BD-DE319F9E6937}"/>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450;p52">
                <a:extLst>
                  <a:ext uri="{FF2B5EF4-FFF2-40B4-BE49-F238E27FC236}">
                    <a16:creationId xmlns:a16="http://schemas.microsoft.com/office/drawing/2014/main" id="{96E1EEBA-1979-5F47-88B3-7015AC63B05C}"/>
                  </a:ext>
                </a:extLst>
              </p:cNvPr>
              <p:cNvSpPr/>
              <p:nvPr/>
            </p:nvSpPr>
            <p:spPr>
              <a:xfrm>
                <a:off x="3546624" y="3358370"/>
                <a:ext cx="375812" cy="398338"/>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1;p52">
                <a:extLst>
                  <a:ext uri="{FF2B5EF4-FFF2-40B4-BE49-F238E27FC236}">
                    <a16:creationId xmlns:a16="http://schemas.microsoft.com/office/drawing/2014/main" id="{4A0D6D85-29AD-A14A-8158-4A2356F5FD3C}"/>
                  </a:ext>
                </a:extLst>
              </p:cNvPr>
              <p:cNvSpPr/>
              <p:nvPr/>
            </p:nvSpPr>
            <p:spPr>
              <a:xfrm>
                <a:off x="6387845" y="3311663"/>
                <a:ext cx="280049" cy="398309"/>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5" name="Google Shape;452;p52">
              <a:extLst>
                <a:ext uri="{FF2B5EF4-FFF2-40B4-BE49-F238E27FC236}">
                  <a16:creationId xmlns:a16="http://schemas.microsoft.com/office/drawing/2014/main" id="{156FED65-CE7D-E84C-BA1A-7E0B7D341454}"/>
                </a:ext>
              </a:extLst>
            </p:cNvPr>
            <p:cNvSpPr/>
            <p:nvPr/>
          </p:nvSpPr>
          <p:spPr>
            <a:xfrm>
              <a:off x="6486221" y="3653205"/>
              <a:ext cx="83285" cy="23351"/>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6" name="TextBox 35">
            <a:extLst>
              <a:ext uri="{FF2B5EF4-FFF2-40B4-BE49-F238E27FC236}">
                <a16:creationId xmlns:a16="http://schemas.microsoft.com/office/drawing/2014/main" id="{2834E295-4423-644E-94E4-C9085B8189F3}"/>
              </a:ext>
            </a:extLst>
          </p:cNvPr>
          <p:cNvSpPr txBox="1"/>
          <p:nvPr/>
        </p:nvSpPr>
        <p:spPr>
          <a:xfrm>
            <a:off x="1646716" y="3185415"/>
            <a:ext cx="981592" cy="1169551"/>
          </a:xfrm>
          <a:prstGeom prst="rect">
            <a:avLst/>
          </a:prstGeom>
          <a:noFill/>
        </p:spPr>
        <p:txBody>
          <a:bodyPr wrap="square" rtlCol="0">
            <a:spAutoFit/>
          </a:bodyPr>
          <a:lstStyle/>
          <a:p>
            <a:r>
              <a:rPr lang="en-US" dirty="0">
                <a:solidFill>
                  <a:schemeClr val="bg1"/>
                </a:solidFill>
                <a:latin typeface="Bradley Hand" pitchFamily="2" charset="77"/>
              </a:rPr>
              <a:t>Hackers will SignIn and Register</a:t>
            </a:r>
          </a:p>
        </p:txBody>
      </p:sp>
      <p:sp>
        <p:nvSpPr>
          <p:cNvPr id="37" name="TextBox 36">
            <a:extLst>
              <a:ext uri="{FF2B5EF4-FFF2-40B4-BE49-F238E27FC236}">
                <a16:creationId xmlns:a16="http://schemas.microsoft.com/office/drawing/2014/main" id="{4DD412D0-8474-8440-81AD-15C10AE533B3}"/>
              </a:ext>
            </a:extLst>
          </p:cNvPr>
          <p:cNvSpPr txBox="1"/>
          <p:nvPr/>
        </p:nvSpPr>
        <p:spPr>
          <a:xfrm>
            <a:off x="3756536" y="1885953"/>
            <a:ext cx="1091635" cy="1384995"/>
          </a:xfrm>
          <a:prstGeom prst="rect">
            <a:avLst/>
          </a:prstGeom>
          <a:noFill/>
        </p:spPr>
        <p:txBody>
          <a:bodyPr wrap="square" rtlCol="0">
            <a:spAutoFit/>
          </a:bodyPr>
          <a:lstStyle/>
          <a:p>
            <a:r>
              <a:rPr lang="en-US" dirty="0">
                <a:solidFill>
                  <a:schemeClr val="bg1"/>
                </a:solidFill>
                <a:latin typeface="Bradley Hand" pitchFamily="2" charset="77"/>
              </a:rPr>
              <a:t>Select the hackathon you have registered or wish to register</a:t>
            </a:r>
          </a:p>
        </p:txBody>
      </p:sp>
      <p:sp>
        <p:nvSpPr>
          <p:cNvPr id="38" name="TextBox 37">
            <a:extLst>
              <a:ext uri="{FF2B5EF4-FFF2-40B4-BE49-F238E27FC236}">
                <a16:creationId xmlns:a16="http://schemas.microsoft.com/office/drawing/2014/main" id="{2AC6555B-A4C3-6A4B-8EDB-7E533F7484B8}"/>
              </a:ext>
            </a:extLst>
          </p:cNvPr>
          <p:cNvSpPr txBox="1"/>
          <p:nvPr/>
        </p:nvSpPr>
        <p:spPr>
          <a:xfrm>
            <a:off x="4405086" y="3228221"/>
            <a:ext cx="1277609" cy="1169551"/>
          </a:xfrm>
          <a:prstGeom prst="rect">
            <a:avLst/>
          </a:prstGeom>
          <a:noFill/>
        </p:spPr>
        <p:txBody>
          <a:bodyPr wrap="square" rtlCol="0">
            <a:spAutoFit/>
          </a:bodyPr>
          <a:lstStyle/>
          <a:p>
            <a:r>
              <a:rPr lang="en-US" dirty="0">
                <a:solidFill>
                  <a:schemeClr val="bg1"/>
                </a:solidFill>
                <a:latin typeface="Bradley Hand" pitchFamily="2" charset="77"/>
              </a:rPr>
              <a:t>Chat with the hacker you with to collaborate with</a:t>
            </a:r>
          </a:p>
        </p:txBody>
      </p:sp>
      <p:sp>
        <p:nvSpPr>
          <p:cNvPr id="39" name="TextBox 38">
            <a:extLst>
              <a:ext uri="{FF2B5EF4-FFF2-40B4-BE49-F238E27FC236}">
                <a16:creationId xmlns:a16="http://schemas.microsoft.com/office/drawing/2014/main" id="{E814EFC8-7EEC-294A-BA81-1B40AF8C4286}"/>
              </a:ext>
            </a:extLst>
          </p:cNvPr>
          <p:cNvSpPr txBox="1"/>
          <p:nvPr/>
        </p:nvSpPr>
        <p:spPr>
          <a:xfrm>
            <a:off x="6466682" y="2095004"/>
            <a:ext cx="1277609" cy="738664"/>
          </a:xfrm>
          <a:prstGeom prst="rect">
            <a:avLst/>
          </a:prstGeom>
          <a:noFill/>
        </p:spPr>
        <p:txBody>
          <a:bodyPr wrap="square" rtlCol="0">
            <a:spAutoFit/>
          </a:bodyPr>
          <a:lstStyle/>
          <a:p>
            <a:r>
              <a:rPr lang="en-US" dirty="0">
                <a:solidFill>
                  <a:schemeClr val="bg1"/>
                </a:solidFill>
                <a:latin typeface="Bradley Hand" pitchFamily="2" charset="77"/>
              </a:rPr>
              <a:t>When you are done click on create team </a:t>
            </a:r>
          </a:p>
        </p:txBody>
      </p:sp>
    </p:spTree>
  </p:cSld>
  <p:clrMapOvr>
    <a:masterClrMapping/>
  </p:clrMapOvr>
  <mc:AlternateContent xmlns:mc="http://schemas.openxmlformats.org/markup-compatibility/2006" xmlns:p14="http://schemas.microsoft.com/office/powerpoint/2010/main">
    <mc:Choice Requires="p14">
      <p:transition spd="slow" p14:dur="3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1000"/>
                                        <p:tgtEl>
                                          <p:spTgt spid="240"/>
                                        </p:tgtEl>
                                        <p:attrNameLst>
                                          <p:attrName>ppt_w</p:attrName>
                                        </p:attrNameLst>
                                      </p:cBhvr>
                                      <p:tavLst>
                                        <p:tav tm="0">
                                          <p:val>
                                            <p:strVal val="0"/>
                                          </p:val>
                                        </p:tav>
                                        <p:tav tm="100000">
                                          <p:val>
                                            <p:strVal val="#ppt_w"/>
                                          </p:val>
                                        </p:tav>
                                      </p:tavLst>
                                    </p:anim>
                                    <p:anim calcmode="lin" valueType="num">
                                      <p:cBhvr additive="base">
                                        <p:cTn id="8" dur="1000"/>
                                        <p:tgtEl>
                                          <p:spTgt spid="2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3"/>
          <p:cNvSpPr txBox="1">
            <a:spLocks noGrp="1"/>
          </p:cNvSpPr>
          <p:nvPr>
            <p:ph type="title" idx="2"/>
          </p:nvPr>
        </p:nvSpPr>
        <p:spPr>
          <a:xfrm>
            <a:off x="2772325" y="338333"/>
            <a:ext cx="4137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Copperplate Gothic Bold" panose="020E0705020206020404" pitchFamily="34" charset="77"/>
              </a:rPr>
              <a:t>OUR REVIEW</a:t>
            </a:r>
            <a:endParaRPr sz="4000" dirty="0">
              <a:latin typeface="Copperplate Gothic Bold" panose="020E0705020206020404" pitchFamily="34" charset="77"/>
            </a:endParaRPr>
          </a:p>
        </p:txBody>
      </p:sp>
      <p:grpSp>
        <p:nvGrpSpPr>
          <p:cNvPr id="778" name="Google Shape;778;p73"/>
          <p:cNvGrpSpPr/>
          <p:nvPr/>
        </p:nvGrpSpPr>
        <p:grpSpPr>
          <a:xfrm>
            <a:off x="8476825" y="183200"/>
            <a:ext cx="432300" cy="372900"/>
            <a:chOff x="8476825" y="183200"/>
            <a:chExt cx="432300" cy="372900"/>
          </a:xfrm>
        </p:grpSpPr>
        <p:sp>
          <p:nvSpPr>
            <p:cNvPr id="779" name="Google Shape;779;p73">
              <a:hlinkClick r:id="rId3"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0" name="Google Shape;780;p73">
              <a:hlinkClick r:id="rId3"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73">
            <a:hlinkClick r:id="" action="ppaction://noaction"/>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2" name="Google Shape;782;p73">
            <a:hlinkClick r:id="" action="ppaction://noaction"/>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sp>
        <p:nvSpPr>
          <p:cNvPr id="44" name="Google Shape;555;p57">
            <a:extLst>
              <a:ext uri="{FF2B5EF4-FFF2-40B4-BE49-F238E27FC236}">
                <a16:creationId xmlns:a16="http://schemas.microsoft.com/office/drawing/2014/main" id="{057B09A1-22DD-9948-B4A0-2FCF4AE99536}"/>
              </a:ext>
            </a:extLst>
          </p:cNvPr>
          <p:cNvSpPr/>
          <p:nvPr/>
        </p:nvSpPr>
        <p:spPr>
          <a:xfrm>
            <a:off x="1796362" y="1905073"/>
            <a:ext cx="1988100" cy="2350844"/>
          </a:xfrm>
          <a:prstGeom prst="rect">
            <a:avLst/>
          </a:prstGeom>
          <a:solidFill>
            <a:schemeClr val="dk2">
              <a:alpha val="3072"/>
            </a:schemeClr>
          </a:solidFill>
          <a:ln w="28575" cap="flat" cmpd="sng">
            <a:solidFill>
              <a:schemeClr val="bg1">
                <a:lumMod val="95000"/>
              </a:schemeClr>
            </a:solidFill>
            <a:prstDash val="solid"/>
            <a:round/>
            <a:headEnd type="none" w="sm" len="sm"/>
            <a:tailEnd type="none" w="sm" len="sm"/>
          </a:ln>
          <a:effectLst>
            <a:glow>
              <a:schemeClr val="bg2"/>
            </a:glow>
            <a:reflection endPos="0" dist="50800" dir="5400000" sy="-100000" algn="bl" rotWithShape="0"/>
            <a:softEdge rad="0"/>
          </a:effectLst>
          <a:scene3d>
            <a:camera prst="orthographicFront"/>
            <a:lightRig rig="threePt" dir="t">
              <a:rot lat="0" lon="0" rev="0"/>
            </a:lightRig>
          </a:scene3d>
        </p:spPr>
        <p:txBody>
          <a:bodyPr spcFirstLastPara="1" wrap="square" lIns="91425" tIns="91425" rIns="91425" bIns="91425" anchor="ctr" anchorCtr="0">
            <a:noAutofit/>
          </a:bodyPr>
          <a:lstStyle/>
          <a:p>
            <a:pPr marL="0" lvl="0" indent="0" algn="l" rtl="0">
              <a:spcBef>
                <a:spcPts val="0"/>
              </a:spcBef>
              <a:spcAft>
                <a:spcPts val="0"/>
              </a:spcAft>
              <a:buNone/>
            </a:pPr>
            <a:r>
              <a:rPr lang="es" dirty="0"/>
              <a:t>         </a:t>
            </a:r>
            <a:endParaRPr dirty="0"/>
          </a:p>
        </p:txBody>
      </p:sp>
      <p:sp>
        <p:nvSpPr>
          <p:cNvPr id="45" name="Google Shape;556;p57">
            <a:extLst>
              <a:ext uri="{FF2B5EF4-FFF2-40B4-BE49-F238E27FC236}">
                <a16:creationId xmlns:a16="http://schemas.microsoft.com/office/drawing/2014/main" id="{D40AE667-FF8F-4C4D-9238-71FBE7C8C117}"/>
              </a:ext>
            </a:extLst>
          </p:cNvPr>
          <p:cNvSpPr/>
          <p:nvPr/>
        </p:nvSpPr>
        <p:spPr>
          <a:xfrm>
            <a:off x="3477528" y="2727001"/>
            <a:ext cx="1988100" cy="2253691"/>
          </a:xfrm>
          <a:prstGeom prst="rect">
            <a:avLst/>
          </a:prstGeom>
          <a:solidFill>
            <a:schemeClr val="dk2">
              <a:alpha val="4929"/>
            </a:schemeClr>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a:t>         </a:t>
            </a:r>
            <a:endParaRPr dirty="0"/>
          </a:p>
        </p:txBody>
      </p:sp>
      <p:sp>
        <p:nvSpPr>
          <p:cNvPr id="46" name="Google Shape;557;p57">
            <a:extLst>
              <a:ext uri="{FF2B5EF4-FFF2-40B4-BE49-F238E27FC236}">
                <a16:creationId xmlns:a16="http://schemas.microsoft.com/office/drawing/2014/main" id="{A96FCEAF-ADBA-C341-BCB6-27E321FD9873}"/>
              </a:ext>
            </a:extLst>
          </p:cNvPr>
          <p:cNvSpPr/>
          <p:nvPr/>
        </p:nvSpPr>
        <p:spPr>
          <a:xfrm>
            <a:off x="5158694" y="1749854"/>
            <a:ext cx="1988100" cy="2350844"/>
          </a:xfrm>
          <a:prstGeom prst="rect">
            <a:avLst/>
          </a:prstGeom>
          <a:solidFill>
            <a:schemeClr val="dk2">
              <a:alpha val="5000"/>
            </a:schemeClr>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dirty="0"/>
              <a:t>         </a:t>
            </a:r>
            <a:endParaRPr dirty="0"/>
          </a:p>
        </p:txBody>
      </p:sp>
      <p:sp>
        <p:nvSpPr>
          <p:cNvPr id="26" name="Rectangle 25">
            <a:extLst>
              <a:ext uri="{FF2B5EF4-FFF2-40B4-BE49-F238E27FC236}">
                <a16:creationId xmlns:a16="http://schemas.microsoft.com/office/drawing/2014/main" id="{60D851C5-8AA1-C74E-A8B3-1E54C2F0E6C6}"/>
              </a:ext>
            </a:extLst>
          </p:cNvPr>
          <p:cNvSpPr/>
          <p:nvPr/>
        </p:nvSpPr>
        <p:spPr>
          <a:xfrm>
            <a:off x="1420541" y="883973"/>
            <a:ext cx="8291017" cy="646331"/>
          </a:xfrm>
          <a:prstGeom prst="rect">
            <a:avLst/>
          </a:prstGeom>
        </p:spPr>
        <p:txBody>
          <a:bodyPr wrap="square">
            <a:spAutoFit/>
          </a:bodyPr>
          <a:lstStyle/>
          <a:p>
            <a:endParaRPr lang="en-US" sz="1800" i="1" dirty="0">
              <a:solidFill>
                <a:schemeClr val="bg1"/>
              </a:solidFill>
            </a:endParaRPr>
          </a:p>
          <a:p>
            <a:r>
              <a:rPr lang="en-US" sz="1800" i="1" dirty="0">
                <a:solidFill>
                  <a:schemeClr val="bg1"/>
                </a:solidFill>
                <a:latin typeface="Arial" panose="020B0604020202020204" pitchFamily="34" charset="0"/>
                <a:cs typeface="Arial" panose="020B0604020202020204" pitchFamily="34" charset="0"/>
              </a:rPr>
              <a:t>Hackers will be able to share their experience on our website.</a:t>
            </a:r>
          </a:p>
        </p:txBody>
      </p:sp>
      <p:cxnSp>
        <p:nvCxnSpPr>
          <p:cNvPr id="48" name="Google Shape;567;p57">
            <a:extLst>
              <a:ext uri="{FF2B5EF4-FFF2-40B4-BE49-F238E27FC236}">
                <a16:creationId xmlns:a16="http://schemas.microsoft.com/office/drawing/2014/main" id="{2A5DB4FE-BBFC-954E-9223-C572EF584512}"/>
              </a:ext>
            </a:extLst>
          </p:cNvPr>
          <p:cNvCxnSpPr/>
          <p:nvPr/>
        </p:nvCxnSpPr>
        <p:spPr>
          <a:xfrm>
            <a:off x="2287075" y="2925276"/>
            <a:ext cx="970500" cy="0"/>
          </a:xfrm>
          <a:prstGeom prst="straightConnector1">
            <a:avLst/>
          </a:prstGeom>
          <a:noFill/>
          <a:ln w="19050" cap="flat" cmpd="sng">
            <a:solidFill>
              <a:schemeClr val="dk2"/>
            </a:solidFill>
            <a:prstDash val="solid"/>
            <a:round/>
            <a:headEnd type="none" w="med" len="med"/>
            <a:tailEnd type="none" w="med" len="med"/>
          </a:ln>
        </p:spPr>
      </p:cxnSp>
      <p:cxnSp>
        <p:nvCxnSpPr>
          <p:cNvPr id="49" name="Google Shape;567;p57">
            <a:extLst>
              <a:ext uri="{FF2B5EF4-FFF2-40B4-BE49-F238E27FC236}">
                <a16:creationId xmlns:a16="http://schemas.microsoft.com/office/drawing/2014/main" id="{8CEC2ADD-2748-D34A-809B-76D260AF821A}"/>
              </a:ext>
            </a:extLst>
          </p:cNvPr>
          <p:cNvCxnSpPr>
            <a:cxnSpLocks/>
          </p:cNvCxnSpPr>
          <p:nvPr/>
        </p:nvCxnSpPr>
        <p:spPr>
          <a:xfrm>
            <a:off x="5644503" y="2925276"/>
            <a:ext cx="1074616" cy="0"/>
          </a:xfrm>
          <a:prstGeom prst="straightConnector1">
            <a:avLst/>
          </a:prstGeom>
          <a:noFill/>
          <a:ln w="19050" cap="flat" cmpd="sng">
            <a:solidFill>
              <a:schemeClr val="dk2"/>
            </a:solidFill>
            <a:prstDash val="solid"/>
            <a:round/>
            <a:headEnd type="none" w="med" len="med"/>
            <a:tailEnd type="none" w="med" len="med"/>
          </a:ln>
        </p:spPr>
      </p:cxnSp>
      <p:cxnSp>
        <p:nvCxnSpPr>
          <p:cNvPr id="50" name="Google Shape;567;p57">
            <a:extLst>
              <a:ext uri="{FF2B5EF4-FFF2-40B4-BE49-F238E27FC236}">
                <a16:creationId xmlns:a16="http://schemas.microsoft.com/office/drawing/2014/main" id="{46856B2B-8982-0143-BF8B-58FA27946D99}"/>
              </a:ext>
            </a:extLst>
          </p:cNvPr>
          <p:cNvCxnSpPr>
            <a:cxnSpLocks/>
          </p:cNvCxnSpPr>
          <p:nvPr/>
        </p:nvCxnSpPr>
        <p:spPr>
          <a:xfrm>
            <a:off x="3933122" y="3853846"/>
            <a:ext cx="1114867" cy="0"/>
          </a:xfrm>
          <a:prstGeom prst="straightConnector1">
            <a:avLst/>
          </a:prstGeom>
          <a:noFill/>
          <a:ln w="19050" cap="flat" cmpd="sng">
            <a:solidFill>
              <a:schemeClr val="dk2"/>
            </a:solidFill>
            <a:prstDash val="solid"/>
            <a:round/>
            <a:headEnd type="none" w="med" len="med"/>
            <a:tailEnd type="none" w="med" len="med"/>
          </a:ln>
        </p:spPr>
      </p:cxnSp>
      <p:grpSp>
        <p:nvGrpSpPr>
          <p:cNvPr id="51" name="Google Shape;11193;p92">
            <a:extLst>
              <a:ext uri="{FF2B5EF4-FFF2-40B4-BE49-F238E27FC236}">
                <a16:creationId xmlns:a16="http://schemas.microsoft.com/office/drawing/2014/main" id="{FEB6FF75-543D-E841-A63E-804576E2F3BF}"/>
              </a:ext>
            </a:extLst>
          </p:cNvPr>
          <p:cNvGrpSpPr/>
          <p:nvPr/>
        </p:nvGrpSpPr>
        <p:grpSpPr>
          <a:xfrm>
            <a:off x="2456714" y="2075944"/>
            <a:ext cx="636953" cy="775614"/>
            <a:chOff x="4897750" y="2415639"/>
            <a:chExt cx="279513" cy="357255"/>
          </a:xfrm>
          <a:solidFill>
            <a:schemeClr val="bg1"/>
          </a:solidFill>
        </p:grpSpPr>
        <p:sp>
          <p:nvSpPr>
            <p:cNvPr id="52" name="Google Shape;11194;p92">
              <a:extLst>
                <a:ext uri="{FF2B5EF4-FFF2-40B4-BE49-F238E27FC236}">
                  <a16:creationId xmlns:a16="http://schemas.microsoft.com/office/drawing/2014/main" id="{031574E8-E97A-BD47-BB14-DBDD1B009D1E}"/>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95;p92">
              <a:extLst>
                <a:ext uri="{FF2B5EF4-FFF2-40B4-BE49-F238E27FC236}">
                  <a16:creationId xmlns:a16="http://schemas.microsoft.com/office/drawing/2014/main" id="{752884FE-5E6B-6646-A7E1-544ACFC95280}"/>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196;p92">
              <a:extLst>
                <a:ext uri="{FF2B5EF4-FFF2-40B4-BE49-F238E27FC236}">
                  <a16:creationId xmlns:a16="http://schemas.microsoft.com/office/drawing/2014/main" id="{2D75F6FA-19FC-554A-9CFD-9A9354AFCA22}"/>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97;p92">
              <a:extLst>
                <a:ext uri="{FF2B5EF4-FFF2-40B4-BE49-F238E27FC236}">
                  <a16:creationId xmlns:a16="http://schemas.microsoft.com/office/drawing/2014/main" id="{12970377-5620-A144-B18C-FDECECD31624}"/>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198;p92">
              <a:extLst>
                <a:ext uri="{FF2B5EF4-FFF2-40B4-BE49-F238E27FC236}">
                  <a16:creationId xmlns:a16="http://schemas.microsoft.com/office/drawing/2014/main" id="{9F0827DA-25FD-4941-BD45-6E3F01C397C3}"/>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199;p92">
              <a:extLst>
                <a:ext uri="{FF2B5EF4-FFF2-40B4-BE49-F238E27FC236}">
                  <a16:creationId xmlns:a16="http://schemas.microsoft.com/office/drawing/2014/main" id="{20AD5621-381A-8C4D-88A7-CDB711E082AA}"/>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00;p92">
              <a:extLst>
                <a:ext uri="{FF2B5EF4-FFF2-40B4-BE49-F238E27FC236}">
                  <a16:creationId xmlns:a16="http://schemas.microsoft.com/office/drawing/2014/main" id="{FCE2DBA8-241A-F046-A4D0-4C8CF67569F0}"/>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01;p92">
              <a:extLst>
                <a:ext uri="{FF2B5EF4-FFF2-40B4-BE49-F238E27FC236}">
                  <a16:creationId xmlns:a16="http://schemas.microsoft.com/office/drawing/2014/main" id="{923972A6-5776-5C45-A6C1-EDA328E2E00F}"/>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11410;p92">
            <a:extLst>
              <a:ext uri="{FF2B5EF4-FFF2-40B4-BE49-F238E27FC236}">
                <a16:creationId xmlns:a16="http://schemas.microsoft.com/office/drawing/2014/main" id="{7546A0A5-564E-EC43-84BC-4B231512C96B}"/>
              </a:ext>
            </a:extLst>
          </p:cNvPr>
          <p:cNvGrpSpPr/>
          <p:nvPr/>
        </p:nvGrpSpPr>
        <p:grpSpPr>
          <a:xfrm>
            <a:off x="5748639" y="2157119"/>
            <a:ext cx="814999" cy="690314"/>
            <a:chOff x="7145084" y="1509125"/>
            <a:chExt cx="282174" cy="355735"/>
          </a:xfrm>
          <a:solidFill>
            <a:schemeClr val="bg1"/>
          </a:solidFill>
        </p:grpSpPr>
        <p:sp>
          <p:nvSpPr>
            <p:cNvPr id="61" name="Google Shape;11411;p92">
              <a:extLst>
                <a:ext uri="{FF2B5EF4-FFF2-40B4-BE49-F238E27FC236}">
                  <a16:creationId xmlns:a16="http://schemas.microsoft.com/office/drawing/2014/main" id="{FB2B959B-77C3-4542-B017-74EC4BC4D238}"/>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412;p92">
              <a:extLst>
                <a:ext uri="{FF2B5EF4-FFF2-40B4-BE49-F238E27FC236}">
                  <a16:creationId xmlns:a16="http://schemas.microsoft.com/office/drawing/2014/main" id="{5A0132C1-437C-A941-8D0D-A9479FF84C15}"/>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413;p92">
              <a:extLst>
                <a:ext uri="{FF2B5EF4-FFF2-40B4-BE49-F238E27FC236}">
                  <a16:creationId xmlns:a16="http://schemas.microsoft.com/office/drawing/2014/main" id="{655D27A6-7154-5F4D-8737-116BA1E0FD62}"/>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11414;p92">
              <a:extLst>
                <a:ext uri="{FF2B5EF4-FFF2-40B4-BE49-F238E27FC236}">
                  <a16:creationId xmlns:a16="http://schemas.microsoft.com/office/drawing/2014/main" id="{ADB9D72F-4A11-8E4E-9992-3B9205FE2257}"/>
                </a:ext>
              </a:extLst>
            </p:cNvPr>
            <p:cNvSpPr/>
            <p:nvPr/>
          </p:nvSpPr>
          <p:spPr>
            <a:xfrm>
              <a:off x="7145084" y="1509125"/>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1415;p92">
              <a:extLst>
                <a:ext uri="{FF2B5EF4-FFF2-40B4-BE49-F238E27FC236}">
                  <a16:creationId xmlns:a16="http://schemas.microsoft.com/office/drawing/2014/main" id="{637580E7-E18D-BA45-A87C-C1CCA95DB979}"/>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416;p92">
              <a:extLst>
                <a:ext uri="{FF2B5EF4-FFF2-40B4-BE49-F238E27FC236}">
                  <a16:creationId xmlns:a16="http://schemas.microsoft.com/office/drawing/2014/main" id="{63EE1D04-6ED7-1442-ABD0-19D8D486D64A}"/>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1078;p92">
            <a:extLst>
              <a:ext uri="{FF2B5EF4-FFF2-40B4-BE49-F238E27FC236}">
                <a16:creationId xmlns:a16="http://schemas.microsoft.com/office/drawing/2014/main" id="{D4829DD4-BDDF-E547-ACDD-96D9476E85E4}"/>
              </a:ext>
            </a:extLst>
          </p:cNvPr>
          <p:cNvGrpSpPr/>
          <p:nvPr/>
        </p:nvGrpSpPr>
        <p:grpSpPr>
          <a:xfrm>
            <a:off x="4142656" y="2942439"/>
            <a:ext cx="657844" cy="761538"/>
            <a:chOff x="6709751" y="2881842"/>
            <a:chExt cx="261075" cy="347815"/>
          </a:xfrm>
          <a:solidFill>
            <a:schemeClr val="bg1"/>
          </a:solidFill>
        </p:grpSpPr>
        <p:sp>
          <p:nvSpPr>
            <p:cNvPr id="70" name="Google Shape;11079;p92">
              <a:extLst>
                <a:ext uri="{FF2B5EF4-FFF2-40B4-BE49-F238E27FC236}">
                  <a16:creationId xmlns:a16="http://schemas.microsoft.com/office/drawing/2014/main" id="{89F4C814-D054-EF49-B89F-8AE97FFBA5EB}"/>
                </a:ext>
              </a:extLst>
            </p:cNvPr>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1080;p92">
              <a:extLst>
                <a:ext uri="{FF2B5EF4-FFF2-40B4-BE49-F238E27FC236}">
                  <a16:creationId xmlns:a16="http://schemas.microsoft.com/office/drawing/2014/main" id="{E5E454CF-0B3E-2C4A-B7D5-67248383C23C}"/>
                </a:ext>
              </a:extLst>
            </p:cNvPr>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081;p92">
              <a:extLst>
                <a:ext uri="{FF2B5EF4-FFF2-40B4-BE49-F238E27FC236}">
                  <a16:creationId xmlns:a16="http://schemas.microsoft.com/office/drawing/2014/main" id="{F691F286-A3B2-0141-86A2-2A6EE072DCAD}"/>
                </a:ext>
              </a:extLst>
            </p:cNvPr>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082;p92">
              <a:extLst>
                <a:ext uri="{FF2B5EF4-FFF2-40B4-BE49-F238E27FC236}">
                  <a16:creationId xmlns:a16="http://schemas.microsoft.com/office/drawing/2014/main" id="{8DBD5EE8-7EB7-F24A-9440-331965571D55}"/>
                </a:ext>
              </a:extLst>
            </p:cNvPr>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083;p92">
              <a:extLst>
                <a:ext uri="{FF2B5EF4-FFF2-40B4-BE49-F238E27FC236}">
                  <a16:creationId xmlns:a16="http://schemas.microsoft.com/office/drawing/2014/main" id="{7122F3D7-08D5-8649-8490-C398D8F113E1}"/>
                </a:ext>
              </a:extLst>
            </p:cNvPr>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084;p92">
              <a:extLst>
                <a:ext uri="{FF2B5EF4-FFF2-40B4-BE49-F238E27FC236}">
                  <a16:creationId xmlns:a16="http://schemas.microsoft.com/office/drawing/2014/main" id="{8D98235C-10D4-BF4B-A263-E53557BD19BC}"/>
                </a:ext>
              </a:extLst>
            </p:cNvPr>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563;p57">
            <a:extLst>
              <a:ext uri="{FF2B5EF4-FFF2-40B4-BE49-F238E27FC236}">
                <a16:creationId xmlns:a16="http://schemas.microsoft.com/office/drawing/2014/main" id="{24BA299E-579D-5441-A711-1B76830A9F69}"/>
              </a:ext>
            </a:extLst>
          </p:cNvPr>
          <p:cNvSpPr txBox="1"/>
          <p:nvPr/>
        </p:nvSpPr>
        <p:spPr>
          <a:xfrm flipH="1">
            <a:off x="3558378" y="3886732"/>
            <a:ext cx="1826400" cy="2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Copperplate Gothic Bold" panose="020E0705020206020404" pitchFamily="34" charset="77"/>
                <a:ea typeface="Fira Sans Extra Condensed Light"/>
                <a:cs typeface="Fira Sans Extra Condensed Light"/>
                <a:sym typeface="Fira Sans Extra Condensed Light"/>
              </a:rPr>
              <a:t>HACKER  2</a:t>
            </a:r>
            <a:endParaRPr dirty="0">
              <a:solidFill>
                <a:schemeClr val="bg1"/>
              </a:solidFill>
              <a:latin typeface="Copperplate Gothic Bold" panose="020E0705020206020404" pitchFamily="34" charset="77"/>
              <a:ea typeface="Fira Sans Extra Condensed Light"/>
              <a:cs typeface="Fira Sans Extra Condensed Light"/>
              <a:sym typeface="Fira Sans Extra Condensed Light"/>
            </a:endParaRPr>
          </a:p>
        </p:txBody>
      </p:sp>
      <p:sp>
        <p:nvSpPr>
          <p:cNvPr id="78" name="Google Shape;563;p57">
            <a:extLst>
              <a:ext uri="{FF2B5EF4-FFF2-40B4-BE49-F238E27FC236}">
                <a16:creationId xmlns:a16="http://schemas.microsoft.com/office/drawing/2014/main" id="{7CFEA1B6-7F07-C243-8BDA-8B1F1B79B53B}"/>
              </a:ext>
            </a:extLst>
          </p:cNvPr>
          <p:cNvSpPr txBox="1"/>
          <p:nvPr/>
        </p:nvSpPr>
        <p:spPr>
          <a:xfrm flipH="1">
            <a:off x="1820278" y="2986865"/>
            <a:ext cx="1826400" cy="2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Copperplate Gothic Bold" panose="020E0705020206020404" pitchFamily="34" charset="77"/>
                <a:ea typeface="Fira Sans Extra Condensed Light"/>
                <a:cs typeface="Fira Sans Extra Condensed Light"/>
                <a:sym typeface="Fira Sans Extra Condensed Light"/>
              </a:rPr>
              <a:t>HACKER  1</a:t>
            </a:r>
            <a:endParaRPr dirty="0">
              <a:solidFill>
                <a:schemeClr val="bg1"/>
              </a:solidFill>
              <a:latin typeface="Copperplate Gothic Bold" panose="020E0705020206020404" pitchFamily="34" charset="77"/>
              <a:ea typeface="Fira Sans Extra Condensed Light"/>
              <a:cs typeface="Fira Sans Extra Condensed Light"/>
              <a:sym typeface="Fira Sans Extra Condensed Light"/>
            </a:endParaRPr>
          </a:p>
        </p:txBody>
      </p:sp>
      <p:sp>
        <p:nvSpPr>
          <p:cNvPr id="79" name="Google Shape;563;p57">
            <a:extLst>
              <a:ext uri="{FF2B5EF4-FFF2-40B4-BE49-F238E27FC236}">
                <a16:creationId xmlns:a16="http://schemas.microsoft.com/office/drawing/2014/main" id="{624EB804-C389-724E-87BD-11044951E4DF}"/>
              </a:ext>
            </a:extLst>
          </p:cNvPr>
          <p:cNvSpPr txBox="1"/>
          <p:nvPr/>
        </p:nvSpPr>
        <p:spPr>
          <a:xfrm flipH="1">
            <a:off x="5280636" y="2960718"/>
            <a:ext cx="1826400" cy="27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Copperplate Gothic Bold" panose="020E0705020206020404" pitchFamily="34" charset="77"/>
                <a:ea typeface="Fira Sans Extra Condensed Light"/>
                <a:cs typeface="Fira Sans Extra Condensed Light"/>
                <a:sym typeface="Fira Sans Extra Condensed Light"/>
              </a:rPr>
              <a:t>HACKER  3</a:t>
            </a:r>
            <a:endParaRPr dirty="0">
              <a:solidFill>
                <a:schemeClr val="bg1"/>
              </a:solidFill>
              <a:latin typeface="Copperplate Gothic Bold" panose="020E0705020206020404" pitchFamily="34" charset="77"/>
              <a:ea typeface="Fira Sans Extra Condensed Light"/>
              <a:cs typeface="Fira Sans Extra Condensed Light"/>
              <a:sym typeface="Fira Sans Extra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grpSp>
        <p:nvGrpSpPr>
          <p:cNvPr id="219" name="Google Shape;219;p45"/>
          <p:cNvGrpSpPr/>
          <p:nvPr/>
        </p:nvGrpSpPr>
        <p:grpSpPr>
          <a:xfrm>
            <a:off x="8476825" y="183200"/>
            <a:ext cx="432300" cy="372900"/>
            <a:chOff x="8476825" y="183200"/>
            <a:chExt cx="432300" cy="372900"/>
          </a:xfrm>
        </p:grpSpPr>
        <p:sp>
          <p:nvSpPr>
            <p:cNvPr id="220" name="Google Shape;220;p45">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1" name="Google Shape;221;p45">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5">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3" name="Google Shape;223;p45">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Back</a:t>
            </a:r>
            <a:endParaRPr sz="1600">
              <a:solidFill>
                <a:schemeClr val="lt1"/>
              </a:solidFill>
            </a:endParaRPr>
          </a:p>
        </p:txBody>
      </p:sp>
      <p:sp>
        <p:nvSpPr>
          <p:cNvPr id="14" name="Title 1">
            <a:extLst>
              <a:ext uri="{FF2B5EF4-FFF2-40B4-BE49-F238E27FC236}">
                <a16:creationId xmlns:a16="http://schemas.microsoft.com/office/drawing/2014/main" id="{B271D0C6-EDEB-074D-89FE-F31ABADAE386}"/>
              </a:ext>
            </a:extLst>
          </p:cNvPr>
          <p:cNvSpPr>
            <a:spLocks noGrp="1"/>
          </p:cNvSpPr>
          <p:nvPr>
            <p:ph type="ctrTitle"/>
          </p:nvPr>
        </p:nvSpPr>
        <p:spPr>
          <a:xfrm flipH="1">
            <a:off x="2466000" y="-327913"/>
            <a:ext cx="4470400" cy="1609725"/>
          </a:xfrm>
        </p:spPr>
        <p:txBody>
          <a:bodyPr/>
          <a:lstStyle/>
          <a:p>
            <a:r>
              <a:rPr lang="en-US" sz="4800" cap="none" dirty="0">
                <a:ln w="0"/>
                <a:solidFill>
                  <a:schemeClr val="bg1"/>
                </a:solidFill>
                <a:effectLst>
                  <a:reflection blurRad="6350" stA="53000" endA="300" endPos="35500" dir="5400000" sy="-90000" algn="bl" rotWithShape="0"/>
                </a:effectLst>
                <a:latin typeface="Copperplate Gothic Bold" panose="020E0705020206020404" pitchFamily="34" charset="77"/>
              </a:rPr>
              <a:t>TECHSTACK</a:t>
            </a:r>
          </a:p>
        </p:txBody>
      </p:sp>
      <p:pic>
        <p:nvPicPr>
          <p:cNvPr id="9" name="Picture 8">
            <a:extLst>
              <a:ext uri="{FF2B5EF4-FFF2-40B4-BE49-F238E27FC236}">
                <a16:creationId xmlns:a16="http://schemas.microsoft.com/office/drawing/2014/main" id="{AB4A5040-B994-5E44-80DB-626C5F27893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6634" y="1516984"/>
            <a:ext cx="1766169" cy="1721598"/>
          </a:xfrm>
          <a:prstGeom prst="rect">
            <a:avLst/>
          </a:prstGeom>
        </p:spPr>
      </p:pic>
      <p:pic>
        <p:nvPicPr>
          <p:cNvPr id="16" name="Picture 15">
            <a:extLst>
              <a:ext uri="{FF2B5EF4-FFF2-40B4-BE49-F238E27FC236}">
                <a16:creationId xmlns:a16="http://schemas.microsoft.com/office/drawing/2014/main" id="{063A6F66-913F-DF4A-A385-FCC41D452B2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847851" y="1379705"/>
            <a:ext cx="1871463" cy="1871463"/>
          </a:xfrm>
          <a:prstGeom prst="rect">
            <a:avLst/>
          </a:prstGeom>
        </p:spPr>
      </p:pic>
      <p:pic>
        <p:nvPicPr>
          <p:cNvPr id="26" name="Picture 25">
            <a:extLst>
              <a:ext uri="{FF2B5EF4-FFF2-40B4-BE49-F238E27FC236}">
                <a16:creationId xmlns:a16="http://schemas.microsoft.com/office/drawing/2014/main" id="{215FB5DD-AA29-7E49-8C93-F564E8D4EC7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355579" y="1679432"/>
            <a:ext cx="1871463" cy="1571736"/>
          </a:xfrm>
          <a:prstGeom prst="rect">
            <a:avLst/>
          </a:prstGeom>
        </p:spPr>
      </p:pic>
      <p:pic>
        <p:nvPicPr>
          <p:cNvPr id="32" name="Picture 31">
            <a:extLst>
              <a:ext uri="{FF2B5EF4-FFF2-40B4-BE49-F238E27FC236}">
                <a16:creationId xmlns:a16="http://schemas.microsoft.com/office/drawing/2014/main" id="{C474E715-1896-8640-9A3F-2BBC395429D4}"/>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601715" y="1602408"/>
            <a:ext cx="1871463" cy="1871463"/>
          </a:xfrm>
          <a:prstGeom prst="rect">
            <a:avLst/>
          </a:prstGeom>
        </p:spPr>
      </p:pic>
      <p:pic>
        <p:nvPicPr>
          <p:cNvPr id="35" name="Picture 34">
            <a:extLst>
              <a:ext uri="{FF2B5EF4-FFF2-40B4-BE49-F238E27FC236}">
                <a16:creationId xmlns:a16="http://schemas.microsoft.com/office/drawing/2014/main" id="{A0AB5722-3626-A94A-8F7C-1C15F3B1FCED}"/>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5652" y="3626516"/>
            <a:ext cx="2820490" cy="1277787"/>
          </a:xfrm>
          <a:prstGeom prst="rect">
            <a:avLst/>
          </a:prstGeom>
        </p:spPr>
      </p:pic>
      <p:pic>
        <p:nvPicPr>
          <p:cNvPr id="38" name="Picture 37">
            <a:extLst>
              <a:ext uri="{FF2B5EF4-FFF2-40B4-BE49-F238E27FC236}">
                <a16:creationId xmlns:a16="http://schemas.microsoft.com/office/drawing/2014/main" id="{0F425BC3-4CEE-B34B-94D8-1EF4A4E0EC2F}"/>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6246393" y="3668432"/>
            <a:ext cx="2564411" cy="1097889"/>
          </a:xfrm>
          <a:prstGeom prst="rect">
            <a:avLst/>
          </a:prstGeom>
        </p:spPr>
      </p:pic>
      <p:pic>
        <p:nvPicPr>
          <p:cNvPr id="41" name="Picture 40">
            <a:extLst>
              <a:ext uri="{FF2B5EF4-FFF2-40B4-BE49-F238E27FC236}">
                <a16:creationId xmlns:a16="http://schemas.microsoft.com/office/drawing/2014/main" id="{2A1548BE-A5A0-7140-804C-A836FB78D2AE}"/>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3151306" y="3648788"/>
            <a:ext cx="2564412" cy="1148011"/>
          </a:xfrm>
          <a:prstGeom prst="rect">
            <a:avLst/>
          </a:prstGeom>
        </p:spPr>
      </p:pic>
      <p:pic>
        <p:nvPicPr>
          <p:cNvPr id="44" name="Picture 43">
            <a:extLst>
              <a:ext uri="{FF2B5EF4-FFF2-40B4-BE49-F238E27FC236}">
                <a16:creationId xmlns:a16="http://schemas.microsoft.com/office/drawing/2014/main" id="{283A1C85-8173-094F-866F-D69726BB8A60}"/>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7380510" y="1602408"/>
            <a:ext cx="1571736" cy="157173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74"/>
          <p:cNvPicPr preferRelativeResize="0"/>
          <p:nvPr/>
        </p:nvPicPr>
        <p:blipFill rotWithShape="1">
          <a:blip r:embed="rId3">
            <a:alphaModFix/>
          </a:blip>
          <a:srcRect r="7295"/>
          <a:stretch/>
        </p:blipFill>
        <p:spPr>
          <a:xfrm>
            <a:off x="2994750" y="2251625"/>
            <a:ext cx="2747586" cy="1660174"/>
          </a:xfrm>
          <a:prstGeom prst="rect">
            <a:avLst/>
          </a:prstGeom>
          <a:noFill/>
          <a:ln>
            <a:noFill/>
          </a:ln>
        </p:spPr>
      </p:pic>
      <p:sp>
        <p:nvSpPr>
          <p:cNvPr id="788" name="Google Shape;788;p74"/>
          <p:cNvSpPr txBox="1">
            <a:spLocks noGrp="1"/>
          </p:cNvSpPr>
          <p:nvPr>
            <p:ph type="subTitle" idx="1"/>
          </p:nvPr>
        </p:nvSpPr>
        <p:spPr>
          <a:xfrm>
            <a:off x="6278175" y="2192176"/>
            <a:ext cx="2040000" cy="3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 SITE</a:t>
            </a:r>
            <a:endParaRPr dirty="0"/>
          </a:p>
        </p:txBody>
      </p:sp>
      <p:sp>
        <p:nvSpPr>
          <p:cNvPr id="789" name="Google Shape;789;p74"/>
          <p:cNvSpPr txBox="1">
            <a:spLocks noGrp="1"/>
          </p:cNvSpPr>
          <p:nvPr>
            <p:ph type="body" idx="2"/>
          </p:nvPr>
        </p:nvSpPr>
        <p:spPr>
          <a:xfrm>
            <a:off x="6278175" y="2571750"/>
            <a:ext cx="1776061" cy="158689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000" dirty="0"/>
              <a:t>We present before you HackAlong</a:t>
            </a:r>
            <a:endParaRPr sz="2000" dirty="0"/>
          </a:p>
        </p:txBody>
      </p:sp>
      <p:sp>
        <p:nvSpPr>
          <p:cNvPr id="790" name="Google Shape;790;p74"/>
          <p:cNvSpPr txBox="1">
            <a:spLocks noGrp="1"/>
          </p:cNvSpPr>
          <p:nvPr>
            <p:ph type="title"/>
          </p:nvPr>
        </p:nvSpPr>
        <p:spPr>
          <a:xfrm>
            <a:off x="2905752" y="421101"/>
            <a:ext cx="5283000" cy="8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ONLINE PLATFORM</a:t>
            </a:r>
            <a:endParaRPr dirty="0"/>
          </a:p>
        </p:txBody>
      </p:sp>
      <p:sp>
        <p:nvSpPr>
          <p:cNvPr id="791" name="Google Shape;791;p74">
            <a:hlinkClick r:id="rId4" action="ppaction://hlinksldjump"/>
          </p:cNvPr>
          <p:cNvSpPr/>
          <p:nvPr/>
        </p:nvSpPr>
        <p:spPr>
          <a:xfrm>
            <a:off x="817781" y="2682555"/>
            <a:ext cx="1639200" cy="463800"/>
          </a:xfrm>
          <a:prstGeom prst="rect">
            <a:avLst/>
          </a:prstGeom>
          <a:solidFill>
            <a:srgbClr val="FFFFFF">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dvent Pro"/>
              <a:ea typeface="Advent Pro"/>
              <a:cs typeface="Advent Pro"/>
              <a:sym typeface="Advent Pro"/>
            </a:endParaRPr>
          </a:p>
        </p:txBody>
      </p:sp>
      <p:sp>
        <p:nvSpPr>
          <p:cNvPr id="792" name="Google Shape;792;p74">
            <a:hlinkClick r:id="rId4" action="ppaction://hlinksldjump"/>
          </p:cNvPr>
          <p:cNvSpPr txBox="1">
            <a:spLocks noGrp="1"/>
          </p:cNvSpPr>
          <p:nvPr>
            <p:ph type="subTitle" idx="1"/>
          </p:nvPr>
        </p:nvSpPr>
        <p:spPr>
          <a:xfrm>
            <a:off x="952484" y="2728112"/>
            <a:ext cx="1218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dvent Pro"/>
                <a:ea typeface="Advent Pro"/>
                <a:cs typeface="Advent Pro"/>
                <a:sym typeface="Advent Pro"/>
              </a:rPr>
              <a:t>Website</a:t>
            </a:r>
            <a:endParaRPr dirty="0">
              <a:solidFill>
                <a:schemeClr val="lt1"/>
              </a:solidFill>
              <a:latin typeface="Advent Pro"/>
              <a:ea typeface="Advent Pro"/>
              <a:cs typeface="Advent Pro"/>
              <a:sym typeface="Advent Pro"/>
            </a:endParaRPr>
          </a:p>
        </p:txBody>
      </p:sp>
      <p:grpSp>
        <p:nvGrpSpPr>
          <p:cNvPr id="797" name="Google Shape;797;p74"/>
          <p:cNvGrpSpPr/>
          <p:nvPr/>
        </p:nvGrpSpPr>
        <p:grpSpPr>
          <a:xfrm>
            <a:off x="2885714" y="2145563"/>
            <a:ext cx="2963728" cy="2260721"/>
            <a:chOff x="238125" y="1973675"/>
            <a:chExt cx="2558775" cy="1951825"/>
          </a:xfrm>
        </p:grpSpPr>
        <p:sp>
          <p:nvSpPr>
            <p:cNvPr id="798" name="Google Shape;798;p7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74"/>
          <p:cNvGrpSpPr/>
          <p:nvPr/>
        </p:nvGrpSpPr>
        <p:grpSpPr>
          <a:xfrm>
            <a:off x="8476825" y="183200"/>
            <a:ext cx="432300" cy="372900"/>
            <a:chOff x="8476825" y="183200"/>
            <a:chExt cx="432300" cy="372900"/>
          </a:xfrm>
        </p:grpSpPr>
        <p:sp>
          <p:nvSpPr>
            <p:cNvPr id="805" name="Google Shape;805;p74">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6" name="Google Shape;806;p74">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par>
                                <p:cTn id="8" presetID="10" presetClass="entr" presetSubtype="0" fill="hold" nodeType="withEffect">
                                  <p:stCondLst>
                                    <p:cond delay="0"/>
                                  </p:stCondLst>
                                  <p:childTnLst>
                                    <p:set>
                                      <p:cBhvr>
                                        <p:cTn id="9" dur="1" fill="hold">
                                          <p:stCondLst>
                                            <p:cond delay="0"/>
                                          </p:stCondLst>
                                        </p:cTn>
                                        <p:tgtEl>
                                          <p:spTgt spid="797"/>
                                        </p:tgtEl>
                                        <p:attrNameLst>
                                          <p:attrName>style.visibility</p:attrName>
                                        </p:attrNameLst>
                                      </p:cBhvr>
                                      <p:to>
                                        <p:strVal val="visible"/>
                                      </p:to>
                                    </p:set>
                                    <p:animEffect transition="in" filter="fade">
                                      <p:cBhvr>
                                        <p:cTn id="10" dur="10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3">
            <a:hlinkClick r:id="rId4" action="ppaction://hlinksldjump"/>
          </p:cNvPr>
          <p:cNvSpPr/>
          <p:nvPr/>
        </p:nvSpPr>
        <p:spPr>
          <a:xfrm>
            <a:off x="4561759" y="1847766"/>
            <a:ext cx="2208300" cy="1167000"/>
          </a:xfrm>
          <a:prstGeom prst="rect">
            <a:avLst/>
          </a:prstGeom>
          <a:solidFill>
            <a:schemeClr val="bg1">
              <a:alpha val="370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43">
            <a:hlinkClick r:id="rId5" action="ppaction://hlinksldjump"/>
          </p:cNvPr>
          <p:cNvSpPr/>
          <p:nvPr/>
        </p:nvSpPr>
        <p:spPr>
          <a:xfrm>
            <a:off x="529962" y="1813500"/>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3">
            <a:hlinkClick r:id="rId5" action="ppaction://hlinksldjump"/>
          </p:cNvPr>
          <p:cNvSpPr txBox="1">
            <a:spLocks noGrp="1"/>
          </p:cNvSpPr>
          <p:nvPr>
            <p:ph type="ctrTitle"/>
          </p:nvPr>
        </p:nvSpPr>
        <p:spPr>
          <a:xfrm>
            <a:off x="659112" y="2304009"/>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latin typeface="Perpetua Titling MT" panose="02020502060505020804" pitchFamily="18" charset="77"/>
              </a:rPr>
              <a:t>ISHAAN</a:t>
            </a:r>
            <a:br>
              <a:rPr lang="en-US" dirty="0">
                <a:solidFill>
                  <a:schemeClr val="lt1"/>
                </a:solidFill>
                <a:latin typeface="Perpetua Titling MT" panose="02020502060505020804" pitchFamily="18" charset="77"/>
              </a:rPr>
            </a:br>
            <a:r>
              <a:rPr lang="en-US" dirty="0">
                <a:solidFill>
                  <a:schemeClr val="lt1"/>
                </a:solidFill>
                <a:latin typeface="Perpetua Titling MT" panose="02020502060505020804" pitchFamily="18" charset="77"/>
              </a:rPr>
              <a:t> BHOLA</a:t>
            </a:r>
            <a:endParaRPr dirty="0">
              <a:solidFill>
                <a:schemeClr val="lt1"/>
              </a:solidFill>
              <a:latin typeface="Perpetua Titling MT" panose="02020502060505020804" pitchFamily="18" charset="77"/>
            </a:endParaRPr>
          </a:p>
        </p:txBody>
      </p:sp>
      <p:sp>
        <p:nvSpPr>
          <p:cNvPr id="179" name="Google Shape;179;p43">
            <a:hlinkClick r:id="rId4" action="ppaction://hlinksldjump"/>
          </p:cNvPr>
          <p:cNvSpPr txBox="1">
            <a:spLocks noGrp="1"/>
          </p:cNvSpPr>
          <p:nvPr>
            <p:ph type="ctrTitle" idx="2"/>
          </p:nvPr>
        </p:nvSpPr>
        <p:spPr>
          <a:xfrm>
            <a:off x="4708815" y="2290673"/>
            <a:ext cx="195000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latin typeface="Perpetua Titling MT" panose="02020502060505020804" pitchFamily="18" charset="77"/>
              </a:rPr>
              <a:t>NEHA </a:t>
            </a:r>
            <a:br>
              <a:rPr lang="en-US" dirty="0">
                <a:solidFill>
                  <a:schemeClr val="lt1"/>
                </a:solidFill>
                <a:latin typeface="Perpetua Titling MT" panose="02020502060505020804" pitchFamily="18" charset="77"/>
              </a:rPr>
            </a:br>
            <a:r>
              <a:rPr lang="en-US" dirty="0">
                <a:solidFill>
                  <a:schemeClr val="lt1"/>
                </a:solidFill>
                <a:latin typeface="Perpetua Titling MT" panose="02020502060505020804" pitchFamily="18" charset="77"/>
              </a:rPr>
              <a:t>AGARWAL</a:t>
            </a:r>
            <a:endParaRPr dirty="0">
              <a:solidFill>
                <a:schemeClr val="lt1"/>
              </a:solidFill>
              <a:latin typeface="Perpetua Titling MT" panose="02020502060505020804" pitchFamily="18" charset="77"/>
            </a:endParaRPr>
          </a:p>
        </p:txBody>
      </p:sp>
      <p:sp>
        <p:nvSpPr>
          <p:cNvPr id="181" name="Google Shape;181;p43">
            <a:hlinkClick r:id="rId6" action="ppaction://hlinksldjump"/>
          </p:cNvPr>
          <p:cNvSpPr/>
          <p:nvPr/>
        </p:nvSpPr>
        <p:spPr>
          <a:xfrm>
            <a:off x="6393810" y="3349350"/>
            <a:ext cx="2208300"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3">
            <a:hlinkClick r:id="rId6" action="ppaction://hlinksldjump"/>
          </p:cNvPr>
          <p:cNvSpPr txBox="1">
            <a:spLocks noGrp="1"/>
          </p:cNvSpPr>
          <p:nvPr>
            <p:ph type="ctrTitle" idx="4"/>
          </p:nvPr>
        </p:nvSpPr>
        <p:spPr>
          <a:xfrm>
            <a:off x="6691224" y="3536258"/>
            <a:ext cx="1950000" cy="6938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latin typeface="Perpetua Titling MT" panose="02020502060505020804" pitchFamily="18" charset="77"/>
              </a:rPr>
              <a:t>SHREYA </a:t>
            </a:r>
            <a:br>
              <a:rPr lang="en-US" dirty="0">
                <a:solidFill>
                  <a:schemeClr val="lt1"/>
                </a:solidFill>
                <a:latin typeface="Perpetua Titling MT" panose="02020502060505020804" pitchFamily="18" charset="77"/>
              </a:rPr>
            </a:br>
            <a:r>
              <a:rPr lang="en-US" dirty="0">
                <a:solidFill>
                  <a:schemeClr val="lt1"/>
                </a:solidFill>
                <a:latin typeface="Perpetua Titling MT" panose="02020502060505020804" pitchFamily="18" charset="77"/>
              </a:rPr>
              <a:t>CHOPRA</a:t>
            </a:r>
            <a:endParaRPr dirty="0">
              <a:solidFill>
                <a:schemeClr val="lt1"/>
              </a:solidFill>
              <a:latin typeface="Perpetua Titling MT" panose="02020502060505020804" pitchFamily="18" charset="77"/>
            </a:endParaRPr>
          </a:p>
        </p:txBody>
      </p:sp>
      <p:sp>
        <p:nvSpPr>
          <p:cNvPr id="187" name="Google Shape;187;p43">
            <a:hlinkClick r:id="" action="ppaction://noaction"/>
          </p:cNvPr>
          <p:cNvSpPr txBox="1">
            <a:spLocks noGrp="1"/>
          </p:cNvSpPr>
          <p:nvPr>
            <p:ph type="ctrTitle" idx="6"/>
          </p:nvPr>
        </p:nvSpPr>
        <p:spPr>
          <a:xfrm>
            <a:off x="2649040" y="3891629"/>
            <a:ext cx="1922960" cy="42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latin typeface="Perpetua Titling MT" panose="02020502060505020804" pitchFamily="18" charset="77"/>
              </a:rPr>
              <a:t>AARUSHI </a:t>
            </a:r>
            <a:br>
              <a:rPr lang="en-US" dirty="0">
                <a:solidFill>
                  <a:schemeClr val="lt1"/>
                </a:solidFill>
                <a:latin typeface="Perpetua Titling MT" panose="02020502060505020804" pitchFamily="18" charset="77"/>
              </a:rPr>
            </a:br>
            <a:r>
              <a:rPr lang="en-US" dirty="0">
                <a:solidFill>
                  <a:schemeClr val="lt1"/>
                </a:solidFill>
                <a:latin typeface="Perpetua Titling MT" panose="02020502060505020804" pitchFamily="18" charset="77"/>
              </a:rPr>
              <a:t>ABROL</a:t>
            </a:r>
            <a:endParaRPr dirty="0">
              <a:solidFill>
                <a:schemeClr val="lt1"/>
              </a:solidFill>
              <a:latin typeface="Perpetua Titling MT" panose="02020502060505020804" pitchFamily="18" charset="77"/>
            </a:endParaRPr>
          </a:p>
        </p:txBody>
      </p:sp>
      <p:sp>
        <p:nvSpPr>
          <p:cNvPr id="36" name="Google Shape;182;p43">
            <a:hlinkClick r:id="" action="ppaction://noaction"/>
            <a:extLst>
              <a:ext uri="{FF2B5EF4-FFF2-40B4-BE49-F238E27FC236}">
                <a16:creationId xmlns:a16="http://schemas.microsoft.com/office/drawing/2014/main" id="{F6BF5C56-E3DF-624A-822A-145450864027}"/>
              </a:ext>
            </a:extLst>
          </p:cNvPr>
          <p:cNvSpPr/>
          <p:nvPr/>
        </p:nvSpPr>
        <p:spPr>
          <a:xfrm>
            <a:off x="2476154" y="3381668"/>
            <a:ext cx="2177678" cy="11670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67;p42">
            <a:extLst>
              <a:ext uri="{FF2B5EF4-FFF2-40B4-BE49-F238E27FC236}">
                <a16:creationId xmlns:a16="http://schemas.microsoft.com/office/drawing/2014/main" id="{59FA83CA-AE6D-B14E-8D1D-371E0E5973C5}"/>
              </a:ext>
            </a:extLst>
          </p:cNvPr>
          <p:cNvSpPr txBox="1">
            <a:spLocks/>
          </p:cNvSpPr>
          <p:nvPr/>
        </p:nvSpPr>
        <p:spPr>
          <a:xfrm>
            <a:off x="1041686" y="299237"/>
            <a:ext cx="6860212" cy="1228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Bungee"/>
              <a:buNone/>
              <a:defRPr sz="1600" b="0" i="0" u="none" strike="noStrike" cap="none">
                <a:solidFill>
                  <a:schemeClr val="lt1"/>
                </a:solidFill>
                <a:latin typeface="Bungee"/>
                <a:ea typeface="Bungee"/>
                <a:cs typeface="Bungee"/>
                <a:sym typeface="Bungee"/>
              </a:defRPr>
            </a:lvl1pPr>
            <a:lvl2pPr marR="0" lvl="1"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9pPr>
          </a:lstStyle>
          <a:p>
            <a:r>
              <a:rPr lang="en-US" sz="4800" dirty="0">
                <a:latin typeface="Copperplate Gothic Bold" panose="020E0705020206020404" pitchFamily="34" charset="77"/>
              </a:rPr>
              <a:t>OUR TEAM</a:t>
            </a:r>
          </a:p>
        </p:txBody>
      </p:sp>
      <p:grpSp>
        <p:nvGrpSpPr>
          <p:cNvPr id="47" name="Google Shape;11193;p92">
            <a:extLst>
              <a:ext uri="{FF2B5EF4-FFF2-40B4-BE49-F238E27FC236}">
                <a16:creationId xmlns:a16="http://schemas.microsoft.com/office/drawing/2014/main" id="{8D5F3E74-3924-DF4A-8AB4-EFBFD78D4B76}"/>
              </a:ext>
            </a:extLst>
          </p:cNvPr>
          <p:cNvGrpSpPr/>
          <p:nvPr/>
        </p:nvGrpSpPr>
        <p:grpSpPr>
          <a:xfrm>
            <a:off x="624476" y="2128863"/>
            <a:ext cx="279513" cy="357255"/>
            <a:chOff x="4897750" y="2415639"/>
            <a:chExt cx="279513" cy="357255"/>
          </a:xfrm>
        </p:grpSpPr>
        <p:sp>
          <p:nvSpPr>
            <p:cNvPr id="48" name="Google Shape;11194;p92">
              <a:extLst>
                <a:ext uri="{FF2B5EF4-FFF2-40B4-BE49-F238E27FC236}">
                  <a16:creationId xmlns:a16="http://schemas.microsoft.com/office/drawing/2014/main" id="{F5678BFF-DC99-F74B-A628-2B028DBA1E0A}"/>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49" name="Google Shape;11195;p92">
              <a:extLst>
                <a:ext uri="{FF2B5EF4-FFF2-40B4-BE49-F238E27FC236}">
                  <a16:creationId xmlns:a16="http://schemas.microsoft.com/office/drawing/2014/main" id="{C5DD9AC7-6819-0D49-A04D-4A52714D693E}"/>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0" name="Google Shape;11196;p92">
              <a:extLst>
                <a:ext uri="{FF2B5EF4-FFF2-40B4-BE49-F238E27FC236}">
                  <a16:creationId xmlns:a16="http://schemas.microsoft.com/office/drawing/2014/main" id="{6770F2D7-3FD3-CB46-A4F3-B3325D2B8EE1}"/>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1" name="Google Shape;11197;p92">
              <a:extLst>
                <a:ext uri="{FF2B5EF4-FFF2-40B4-BE49-F238E27FC236}">
                  <a16:creationId xmlns:a16="http://schemas.microsoft.com/office/drawing/2014/main" id="{8061651D-CADF-9749-B9F4-E2CB0365BCF9}"/>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2" name="Google Shape;11198;p92">
              <a:extLst>
                <a:ext uri="{FF2B5EF4-FFF2-40B4-BE49-F238E27FC236}">
                  <a16:creationId xmlns:a16="http://schemas.microsoft.com/office/drawing/2014/main" id="{DAB76935-C6B5-1647-9AAD-F62341D8D6B1}"/>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3" name="Google Shape;11199;p92">
              <a:extLst>
                <a:ext uri="{FF2B5EF4-FFF2-40B4-BE49-F238E27FC236}">
                  <a16:creationId xmlns:a16="http://schemas.microsoft.com/office/drawing/2014/main" id="{9E0632BF-CFA9-2A46-9794-B6AC4286C033}"/>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4" name="Google Shape;11200;p92">
              <a:extLst>
                <a:ext uri="{FF2B5EF4-FFF2-40B4-BE49-F238E27FC236}">
                  <a16:creationId xmlns:a16="http://schemas.microsoft.com/office/drawing/2014/main" id="{CC320C54-108F-A542-B766-9C28CDFE0ABE}"/>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sp>
          <p:nvSpPr>
            <p:cNvPr id="55" name="Google Shape;11201;p92">
              <a:extLst>
                <a:ext uri="{FF2B5EF4-FFF2-40B4-BE49-F238E27FC236}">
                  <a16:creationId xmlns:a16="http://schemas.microsoft.com/office/drawing/2014/main" id="{3F9E8341-9537-CF4C-888F-86BC3DF5BE26}"/>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endParaRPr>
            </a:p>
          </p:txBody>
        </p:sp>
      </p:grpSp>
      <p:grpSp>
        <p:nvGrpSpPr>
          <p:cNvPr id="56" name="Google Shape;10955;p92">
            <a:extLst>
              <a:ext uri="{FF2B5EF4-FFF2-40B4-BE49-F238E27FC236}">
                <a16:creationId xmlns:a16="http://schemas.microsoft.com/office/drawing/2014/main" id="{D2B68A01-3473-5E48-9C7E-DFD6CB4F041E}"/>
              </a:ext>
            </a:extLst>
          </p:cNvPr>
          <p:cNvGrpSpPr/>
          <p:nvPr/>
        </p:nvGrpSpPr>
        <p:grpSpPr>
          <a:xfrm>
            <a:off x="4681706" y="2191449"/>
            <a:ext cx="265922" cy="352693"/>
            <a:chOff x="5349253" y="3346936"/>
            <a:chExt cx="265922" cy="352693"/>
          </a:xfrm>
        </p:grpSpPr>
        <p:sp>
          <p:nvSpPr>
            <p:cNvPr id="57" name="Google Shape;10956;p92">
              <a:extLst>
                <a:ext uri="{FF2B5EF4-FFF2-40B4-BE49-F238E27FC236}">
                  <a16:creationId xmlns:a16="http://schemas.microsoft.com/office/drawing/2014/main" id="{381E63EE-B475-0940-80E6-735DA0D95E52}"/>
                </a:ext>
              </a:extLst>
            </p:cNvPr>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957;p92">
              <a:extLst>
                <a:ext uri="{FF2B5EF4-FFF2-40B4-BE49-F238E27FC236}">
                  <a16:creationId xmlns:a16="http://schemas.microsoft.com/office/drawing/2014/main" id="{A41F551E-9189-564C-917A-28BE77E3A60E}"/>
                </a:ext>
              </a:extLst>
            </p:cNvPr>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58;p92">
              <a:extLst>
                <a:ext uri="{FF2B5EF4-FFF2-40B4-BE49-F238E27FC236}">
                  <a16:creationId xmlns:a16="http://schemas.microsoft.com/office/drawing/2014/main" id="{75A283D8-5267-7047-B499-42F2FB7F2D1F}"/>
                </a:ext>
              </a:extLst>
            </p:cNvPr>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959;p92">
              <a:extLst>
                <a:ext uri="{FF2B5EF4-FFF2-40B4-BE49-F238E27FC236}">
                  <a16:creationId xmlns:a16="http://schemas.microsoft.com/office/drawing/2014/main" id="{0FB68F2F-083E-1648-873A-56AB1358274C}"/>
                </a:ext>
              </a:extLst>
            </p:cNvPr>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960;p92">
              <a:extLst>
                <a:ext uri="{FF2B5EF4-FFF2-40B4-BE49-F238E27FC236}">
                  <a16:creationId xmlns:a16="http://schemas.microsoft.com/office/drawing/2014/main" id="{FB6AFE38-11CC-5B46-9309-80BDA3ADB78E}"/>
                </a:ext>
              </a:extLst>
            </p:cNvPr>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961;p92">
              <a:extLst>
                <a:ext uri="{FF2B5EF4-FFF2-40B4-BE49-F238E27FC236}">
                  <a16:creationId xmlns:a16="http://schemas.microsoft.com/office/drawing/2014/main" id="{2A2D8FD3-E1ED-5743-A902-5419FD44E604}"/>
                </a:ext>
              </a:extLst>
            </p:cNvPr>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 name="Google Shape;11078;p92">
            <a:extLst>
              <a:ext uri="{FF2B5EF4-FFF2-40B4-BE49-F238E27FC236}">
                <a16:creationId xmlns:a16="http://schemas.microsoft.com/office/drawing/2014/main" id="{35E14A2B-1889-4D4D-90EF-4B1E9AFDD215}"/>
              </a:ext>
            </a:extLst>
          </p:cNvPr>
          <p:cNvGrpSpPr/>
          <p:nvPr/>
        </p:nvGrpSpPr>
        <p:grpSpPr>
          <a:xfrm>
            <a:off x="6606527" y="3609607"/>
            <a:ext cx="261075" cy="347815"/>
            <a:chOff x="6709751" y="2881842"/>
            <a:chExt cx="261075" cy="347815"/>
          </a:xfrm>
        </p:grpSpPr>
        <p:sp>
          <p:nvSpPr>
            <p:cNvPr id="64" name="Google Shape;11079;p92">
              <a:extLst>
                <a:ext uri="{FF2B5EF4-FFF2-40B4-BE49-F238E27FC236}">
                  <a16:creationId xmlns:a16="http://schemas.microsoft.com/office/drawing/2014/main" id="{14DBB87E-9FE2-B742-8F10-6639EDAFE3A1}"/>
                </a:ext>
              </a:extLst>
            </p:cNvPr>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080;p92">
              <a:extLst>
                <a:ext uri="{FF2B5EF4-FFF2-40B4-BE49-F238E27FC236}">
                  <a16:creationId xmlns:a16="http://schemas.microsoft.com/office/drawing/2014/main" id="{1F0D1B20-B6BF-3B48-B7D7-F1A0425FC58B}"/>
                </a:ext>
              </a:extLst>
            </p:cNvPr>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081;p92">
              <a:extLst>
                <a:ext uri="{FF2B5EF4-FFF2-40B4-BE49-F238E27FC236}">
                  <a16:creationId xmlns:a16="http://schemas.microsoft.com/office/drawing/2014/main" id="{42BCD098-148D-744B-9688-91B4D22DDC6F}"/>
                </a:ext>
              </a:extLst>
            </p:cNvPr>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082;p92">
              <a:extLst>
                <a:ext uri="{FF2B5EF4-FFF2-40B4-BE49-F238E27FC236}">
                  <a16:creationId xmlns:a16="http://schemas.microsoft.com/office/drawing/2014/main" id="{E467F4EE-CF25-1A42-9911-7C847E00DAFE}"/>
                </a:ext>
              </a:extLst>
            </p:cNvPr>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083;p92">
              <a:extLst>
                <a:ext uri="{FF2B5EF4-FFF2-40B4-BE49-F238E27FC236}">
                  <a16:creationId xmlns:a16="http://schemas.microsoft.com/office/drawing/2014/main" id="{8965C87B-1505-0A4F-9759-B6848AA7251A}"/>
                </a:ext>
              </a:extLst>
            </p:cNvPr>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084;p92">
              <a:extLst>
                <a:ext uri="{FF2B5EF4-FFF2-40B4-BE49-F238E27FC236}">
                  <a16:creationId xmlns:a16="http://schemas.microsoft.com/office/drawing/2014/main" id="{EB3343FF-C6CB-2244-A89F-FF07BA697402}"/>
                </a:ext>
              </a:extLst>
            </p:cNvPr>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1202;p92">
            <a:extLst>
              <a:ext uri="{FF2B5EF4-FFF2-40B4-BE49-F238E27FC236}">
                <a16:creationId xmlns:a16="http://schemas.microsoft.com/office/drawing/2014/main" id="{34897F05-B15B-EC46-8812-A0DECE91F4E4}"/>
              </a:ext>
            </a:extLst>
          </p:cNvPr>
          <p:cNvGrpSpPr/>
          <p:nvPr/>
        </p:nvGrpSpPr>
        <p:grpSpPr>
          <a:xfrm>
            <a:off x="2649040" y="3772284"/>
            <a:ext cx="264813" cy="353454"/>
            <a:chOff x="5812066" y="2416019"/>
            <a:chExt cx="264813" cy="353454"/>
          </a:xfrm>
        </p:grpSpPr>
        <p:sp>
          <p:nvSpPr>
            <p:cNvPr id="71" name="Google Shape;11203;p92">
              <a:extLst>
                <a:ext uri="{FF2B5EF4-FFF2-40B4-BE49-F238E27FC236}">
                  <a16:creationId xmlns:a16="http://schemas.microsoft.com/office/drawing/2014/main" id="{A34552A9-231F-194A-A104-42A3E5335FE7}"/>
                </a:ext>
              </a:extLst>
            </p:cNvPr>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1204;p92">
              <a:extLst>
                <a:ext uri="{FF2B5EF4-FFF2-40B4-BE49-F238E27FC236}">
                  <a16:creationId xmlns:a16="http://schemas.microsoft.com/office/drawing/2014/main" id="{643225AF-0AD4-464C-AB3E-86C8B38ED5E9}"/>
                </a:ext>
              </a:extLst>
            </p:cNvPr>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205;p92">
              <a:extLst>
                <a:ext uri="{FF2B5EF4-FFF2-40B4-BE49-F238E27FC236}">
                  <a16:creationId xmlns:a16="http://schemas.microsoft.com/office/drawing/2014/main" id="{2D73941E-6599-384C-BCE9-CCE2BC1B4A78}"/>
                </a:ext>
              </a:extLst>
            </p:cNvPr>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206;p92">
              <a:extLst>
                <a:ext uri="{FF2B5EF4-FFF2-40B4-BE49-F238E27FC236}">
                  <a16:creationId xmlns:a16="http://schemas.microsoft.com/office/drawing/2014/main" id="{482CF947-62C9-F141-B953-5BC531BBAE6C}"/>
                </a:ext>
              </a:extLst>
            </p:cNvPr>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207;p92">
              <a:extLst>
                <a:ext uri="{FF2B5EF4-FFF2-40B4-BE49-F238E27FC236}">
                  <a16:creationId xmlns:a16="http://schemas.microsoft.com/office/drawing/2014/main" id="{3162079C-88DD-1B44-9879-9721BF7025E9}"/>
                </a:ext>
              </a:extLst>
            </p:cNvPr>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208;p92">
              <a:extLst>
                <a:ext uri="{FF2B5EF4-FFF2-40B4-BE49-F238E27FC236}">
                  <a16:creationId xmlns:a16="http://schemas.microsoft.com/office/drawing/2014/main" id="{BE604AD9-8522-3247-A4A4-94EC9F9C85B5}"/>
                </a:ext>
              </a:extLst>
            </p:cNvPr>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209;p92">
              <a:extLst>
                <a:ext uri="{FF2B5EF4-FFF2-40B4-BE49-F238E27FC236}">
                  <a16:creationId xmlns:a16="http://schemas.microsoft.com/office/drawing/2014/main" id="{2A2760D9-CAB2-AA48-BD07-E008995ADE5A}"/>
                </a:ext>
              </a:extLst>
            </p:cNvPr>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314572" y="115336"/>
            <a:ext cx="6860212" cy="12280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latin typeface="Copperplate Gothic Bold" panose="020E0705020206020404" pitchFamily="34" charset="77"/>
              </a:rPr>
              <a:t>FUTURE PROSPETS</a:t>
            </a:r>
            <a:endParaRPr sz="4800" dirty="0">
              <a:solidFill>
                <a:schemeClr val="lt1"/>
              </a:solidFill>
              <a:latin typeface="Copperplate Gothic Bold" panose="020E0705020206020404" pitchFamily="34" charset="77"/>
            </a:endParaRPr>
          </a:p>
        </p:txBody>
      </p:sp>
      <p:pic>
        <p:nvPicPr>
          <p:cNvPr id="10" name="Picture 9">
            <a:extLst>
              <a:ext uri="{FF2B5EF4-FFF2-40B4-BE49-F238E27FC236}">
                <a16:creationId xmlns:a16="http://schemas.microsoft.com/office/drawing/2014/main" id="{536DCC01-ACF5-7C46-B8C5-69056334F281}"/>
              </a:ext>
            </a:extLst>
          </p:cNvPr>
          <p:cNvPicPr>
            <a:picLocks noChangeAspect="1"/>
          </p:cNvPicPr>
          <p:nvPr/>
        </p:nvPicPr>
        <p:blipFill>
          <a:blip r:embed="rId4">
            <a:extLst>
              <a:ext uri="{BEBA8EAE-BF5A-486C-A8C5-ECC9F3942E4B}">
                <a14:imgProps xmlns:a14="http://schemas.microsoft.com/office/drawing/2010/main">
                  <a14:imgLayer r:embed="rId5">
                    <a14:imgEffect>
                      <a14:artisticCement/>
                    </a14:imgEffect>
                  </a14:imgLayer>
                </a14:imgProps>
              </a:ext>
              <a:ext uri="{837473B0-CC2E-450A-ABE3-18F120FF3D39}">
                <a1611:picAttrSrcUrl xmlns:a1611="http://schemas.microsoft.com/office/drawing/2016/11/main" r:id="rId6"/>
              </a:ext>
            </a:extLst>
          </a:blip>
          <a:stretch>
            <a:fillRect/>
          </a:stretch>
        </p:blipFill>
        <p:spPr>
          <a:xfrm>
            <a:off x="6005384" y="1575915"/>
            <a:ext cx="2957383" cy="2687165"/>
          </a:xfrm>
          <a:prstGeom prst="rect">
            <a:avLst/>
          </a:prstGeom>
          <a:ln>
            <a:noFill/>
          </a:ln>
          <a:effectLst>
            <a:softEdge rad="112500"/>
          </a:effectLst>
        </p:spPr>
      </p:pic>
      <p:sp>
        <p:nvSpPr>
          <p:cNvPr id="14" name="Rectangle 13">
            <a:extLst>
              <a:ext uri="{FF2B5EF4-FFF2-40B4-BE49-F238E27FC236}">
                <a16:creationId xmlns:a16="http://schemas.microsoft.com/office/drawing/2014/main" id="{AC2A394F-4168-F446-BA1E-9A8E64915FB0}"/>
              </a:ext>
            </a:extLst>
          </p:cNvPr>
          <p:cNvSpPr/>
          <p:nvPr/>
        </p:nvSpPr>
        <p:spPr>
          <a:xfrm>
            <a:off x="573217" y="1812727"/>
            <a:ext cx="4572000" cy="1600438"/>
          </a:xfrm>
          <a:prstGeom prst="rect">
            <a:avLst/>
          </a:prstGeom>
        </p:spPr>
        <p:txBody>
          <a:bodyPr>
            <a:spAutoFit/>
          </a:bodyPr>
          <a:lstStyle/>
          <a:p>
            <a:pPr marL="285750" indent="-285750">
              <a:buFont typeface="Wingdings" pitchFamily="2" charset="2"/>
              <a:buChar char="Ø"/>
            </a:pPr>
            <a:r>
              <a:rPr lang="en-US" dirty="0">
                <a:solidFill>
                  <a:schemeClr val="bg1"/>
                </a:solidFill>
              </a:rPr>
              <a:t>EXPANDING OUR SCOPE TO OTHER EVENTS REQUIRING TEAM FORMATION </a:t>
            </a: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endParaRPr lang="en-US" dirty="0">
              <a:solidFill>
                <a:schemeClr val="bg1"/>
              </a:solidFill>
            </a:endParaRPr>
          </a:p>
          <a:p>
            <a:pPr marL="285750" indent="-285750">
              <a:buFont typeface="Wingdings" pitchFamily="2" charset="2"/>
              <a:buChar char="Ø"/>
            </a:pPr>
            <a:endParaRPr lang="en-US" dirty="0">
              <a:solidFill>
                <a:schemeClr val="bg1"/>
              </a:solidFill>
            </a:endParaRPr>
          </a:p>
        </p:txBody>
      </p:sp>
    </p:spTree>
    <p:extLst>
      <p:ext uri="{BB962C8B-B14F-4D97-AF65-F5344CB8AC3E}">
        <p14:creationId xmlns:p14="http://schemas.microsoft.com/office/powerpoint/2010/main" val="385161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293735" y="167558"/>
            <a:ext cx="9286627" cy="12280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1" dirty="0">
                <a:solidFill>
                  <a:schemeClr val="lt1"/>
                </a:solidFill>
                <a:latin typeface="Copperplate Gothic Bold" panose="020E0705020206020404" pitchFamily="34" charset="77"/>
                <a:ea typeface="Verdana" panose="020B0604030504040204" pitchFamily="34" charset="0"/>
                <a:cs typeface="Verdana" panose="020B0604030504040204" pitchFamily="34" charset="0"/>
              </a:rPr>
              <a:t>CHALLENGES FACED</a:t>
            </a:r>
            <a:endParaRPr sz="4800" b="1" dirty="0">
              <a:solidFill>
                <a:schemeClr val="lt1"/>
              </a:solidFill>
              <a:latin typeface="Copperplate Gothic Bold" panose="020E0705020206020404" pitchFamily="34" charset="77"/>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926BEE9-9777-5F47-843C-CE9EF64C0B72}"/>
              </a:ext>
            </a:extLst>
          </p:cNvPr>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837473B0-CC2E-450A-ABE3-18F120FF3D39}">
                <a1611:picAttrSrcUrl xmlns:a1611="http://schemas.microsoft.com/office/drawing/2016/11/main" r:id="rId6"/>
              </a:ext>
            </a:extLst>
          </a:blip>
          <a:stretch>
            <a:fillRect/>
          </a:stretch>
        </p:blipFill>
        <p:spPr>
          <a:xfrm>
            <a:off x="4794422" y="1395573"/>
            <a:ext cx="4174151" cy="2966361"/>
          </a:xfrm>
          <a:prstGeom prst="rect">
            <a:avLst/>
          </a:prstGeom>
          <a:ln>
            <a:noFill/>
          </a:ln>
          <a:effectLst>
            <a:softEdge rad="112500"/>
          </a:effectLst>
        </p:spPr>
      </p:pic>
    </p:spTree>
    <p:extLst>
      <p:ext uri="{BB962C8B-B14F-4D97-AF65-F5344CB8AC3E}">
        <p14:creationId xmlns:p14="http://schemas.microsoft.com/office/powerpoint/2010/main" val="224775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7" name="Google Shape;854;p77">
            <a:extLst>
              <a:ext uri="{FF2B5EF4-FFF2-40B4-BE49-F238E27FC236}">
                <a16:creationId xmlns:a16="http://schemas.microsoft.com/office/drawing/2014/main" id="{580FA052-ABF3-8F45-9115-13BFFBA9969D}"/>
              </a:ext>
            </a:extLst>
          </p:cNvPr>
          <p:cNvSpPr txBox="1">
            <a:spLocks noGrp="1"/>
          </p:cNvSpPr>
          <p:nvPr>
            <p:ph type="ctrTitle"/>
          </p:nvPr>
        </p:nvSpPr>
        <p:spPr>
          <a:xfrm>
            <a:off x="2757064" y="1444561"/>
            <a:ext cx="4162719" cy="120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5" name="Rectangle 4">
            <a:extLst>
              <a:ext uri="{FF2B5EF4-FFF2-40B4-BE49-F238E27FC236}">
                <a16:creationId xmlns:a16="http://schemas.microsoft.com/office/drawing/2014/main" id="{08945D7C-D57A-2B47-A4FA-E8A8C3E56ED8}"/>
              </a:ext>
            </a:extLst>
          </p:cNvPr>
          <p:cNvSpPr/>
          <p:nvPr/>
        </p:nvSpPr>
        <p:spPr>
          <a:xfrm>
            <a:off x="2895218" y="2383804"/>
            <a:ext cx="4572000" cy="738664"/>
          </a:xfrm>
          <a:prstGeom prst="rect">
            <a:avLst/>
          </a:prstGeom>
        </p:spPr>
        <p:txBody>
          <a:bodyPr>
            <a:spAutoFit/>
          </a:bodyPr>
          <a:lstStyle/>
          <a:p>
            <a:pPr lvl="0"/>
            <a:r>
              <a:rPr lang="en-IN" dirty="0">
                <a:solidFill>
                  <a:schemeClr val="bg1"/>
                </a:solidFill>
              </a:rPr>
              <a:t>Do you have any questions?</a:t>
            </a:r>
          </a:p>
          <a:p>
            <a:pPr lvl="0"/>
            <a:r>
              <a:rPr lang="en-IN" dirty="0">
                <a:hlinkClick r:id="rId4"/>
              </a:rPr>
              <a:t>info@HackAlong.com</a:t>
            </a:r>
            <a:endParaRPr lang="en-IN" dirty="0"/>
          </a:p>
          <a:p>
            <a:pPr lvl="0"/>
            <a:r>
              <a:rPr lang="en-IN" dirty="0">
                <a:solidFill>
                  <a:schemeClr val="bg1"/>
                </a:solidFill>
              </a:rPr>
              <a:t>*********</a:t>
            </a:r>
          </a:p>
        </p:txBody>
      </p:sp>
      <p:sp>
        <p:nvSpPr>
          <p:cNvPr id="9" name="Google Shape;857;p77">
            <a:extLst>
              <a:ext uri="{FF2B5EF4-FFF2-40B4-BE49-F238E27FC236}">
                <a16:creationId xmlns:a16="http://schemas.microsoft.com/office/drawing/2014/main" id="{C5BF3557-6A33-5145-8A2D-76C8DDB7D07E}"/>
              </a:ext>
            </a:extLst>
          </p:cNvPr>
          <p:cNvSpPr/>
          <p:nvPr/>
        </p:nvSpPr>
        <p:spPr>
          <a:xfrm>
            <a:off x="3696712" y="3774225"/>
            <a:ext cx="266070" cy="26633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858;p77">
            <a:extLst>
              <a:ext uri="{FF2B5EF4-FFF2-40B4-BE49-F238E27FC236}">
                <a16:creationId xmlns:a16="http://schemas.microsoft.com/office/drawing/2014/main" id="{DF8700F1-B48B-5345-816F-278E9883EA6E}"/>
              </a:ext>
            </a:extLst>
          </p:cNvPr>
          <p:cNvGrpSpPr/>
          <p:nvPr/>
        </p:nvGrpSpPr>
        <p:grpSpPr>
          <a:xfrm>
            <a:off x="4305641" y="3798414"/>
            <a:ext cx="266359" cy="266065"/>
            <a:chOff x="3303268" y="3817349"/>
            <a:chExt cx="346056" cy="345674"/>
          </a:xfrm>
        </p:grpSpPr>
        <p:sp>
          <p:nvSpPr>
            <p:cNvPr id="11" name="Google Shape;859;p77">
              <a:extLst>
                <a:ext uri="{FF2B5EF4-FFF2-40B4-BE49-F238E27FC236}">
                  <a16:creationId xmlns:a16="http://schemas.microsoft.com/office/drawing/2014/main" id="{78774E07-16E5-1E44-985F-44337655058F}"/>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0;p77">
              <a:extLst>
                <a:ext uri="{FF2B5EF4-FFF2-40B4-BE49-F238E27FC236}">
                  <a16:creationId xmlns:a16="http://schemas.microsoft.com/office/drawing/2014/main" id="{3980B8E0-4AA8-4A4A-935A-5CE9F122698A}"/>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1;p77">
              <a:extLst>
                <a:ext uri="{FF2B5EF4-FFF2-40B4-BE49-F238E27FC236}">
                  <a16:creationId xmlns:a16="http://schemas.microsoft.com/office/drawing/2014/main" id="{9C9C59EE-8BAF-334B-BB26-5B77D0C75C77}"/>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2;p77">
              <a:extLst>
                <a:ext uri="{FF2B5EF4-FFF2-40B4-BE49-F238E27FC236}">
                  <a16:creationId xmlns:a16="http://schemas.microsoft.com/office/drawing/2014/main" id="{7121D5DA-DF9B-1D4A-A8FF-DC3866A7DF37}"/>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63;p77">
            <a:extLst>
              <a:ext uri="{FF2B5EF4-FFF2-40B4-BE49-F238E27FC236}">
                <a16:creationId xmlns:a16="http://schemas.microsoft.com/office/drawing/2014/main" id="{CFDDAFFA-C798-FE48-9EA4-F2F53E948617}"/>
              </a:ext>
            </a:extLst>
          </p:cNvPr>
          <p:cNvGrpSpPr/>
          <p:nvPr/>
        </p:nvGrpSpPr>
        <p:grpSpPr>
          <a:xfrm>
            <a:off x="4914859" y="3798414"/>
            <a:ext cx="266359" cy="266065"/>
            <a:chOff x="3752358" y="3817349"/>
            <a:chExt cx="346056" cy="345674"/>
          </a:xfrm>
        </p:grpSpPr>
        <p:sp>
          <p:nvSpPr>
            <p:cNvPr id="17" name="Google Shape;864;p77">
              <a:extLst>
                <a:ext uri="{FF2B5EF4-FFF2-40B4-BE49-F238E27FC236}">
                  <a16:creationId xmlns:a16="http://schemas.microsoft.com/office/drawing/2014/main" id="{30043AB1-47FB-2342-AB1C-FFDDA0A9CC43}"/>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5;p77">
              <a:extLst>
                <a:ext uri="{FF2B5EF4-FFF2-40B4-BE49-F238E27FC236}">
                  <a16:creationId xmlns:a16="http://schemas.microsoft.com/office/drawing/2014/main" id="{F8504B1F-F786-5D4D-A1B2-32F439DB1908}"/>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6;p77">
              <a:extLst>
                <a:ext uri="{FF2B5EF4-FFF2-40B4-BE49-F238E27FC236}">
                  <a16:creationId xmlns:a16="http://schemas.microsoft.com/office/drawing/2014/main" id="{FAF63A57-4F33-6542-8862-9D1EE9919172}"/>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7;p77">
              <a:extLst>
                <a:ext uri="{FF2B5EF4-FFF2-40B4-BE49-F238E27FC236}">
                  <a16:creationId xmlns:a16="http://schemas.microsoft.com/office/drawing/2014/main" id="{F8AFB2C1-1D4A-1B49-BFBE-417BB19876AB}"/>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68;p77">
            <a:extLst>
              <a:ext uri="{FF2B5EF4-FFF2-40B4-BE49-F238E27FC236}">
                <a16:creationId xmlns:a16="http://schemas.microsoft.com/office/drawing/2014/main" id="{AECFCDE6-94E8-254A-96A8-85DE16FED4D3}"/>
              </a:ext>
            </a:extLst>
          </p:cNvPr>
          <p:cNvGrpSpPr/>
          <p:nvPr/>
        </p:nvGrpSpPr>
        <p:grpSpPr>
          <a:xfrm>
            <a:off x="8425801" y="273825"/>
            <a:ext cx="432300" cy="372900"/>
            <a:chOff x="8476825" y="183200"/>
            <a:chExt cx="432300" cy="372900"/>
          </a:xfrm>
        </p:grpSpPr>
        <p:sp>
          <p:nvSpPr>
            <p:cNvPr id="22" name="Google Shape;869;p77">
              <a:hlinkClick r:id="rId5" action="ppaction://hlinksldjump"/>
              <a:extLst>
                <a:ext uri="{FF2B5EF4-FFF2-40B4-BE49-F238E27FC236}">
                  <a16:creationId xmlns:a16="http://schemas.microsoft.com/office/drawing/2014/main" id="{4D457118-3FBC-1B4B-ADAD-E272066DC824}"/>
                </a:ext>
              </a:extLst>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870;p77">
              <a:hlinkClick r:id="rId5" action="ppaction://hlinksldjump"/>
              <a:extLst>
                <a:ext uri="{FF2B5EF4-FFF2-40B4-BE49-F238E27FC236}">
                  <a16:creationId xmlns:a16="http://schemas.microsoft.com/office/drawing/2014/main" id="{D53797D1-CE08-CD4A-816F-0F6D0F14CC16}"/>
                </a:ext>
              </a:extLst>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200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txBox="1">
            <a:spLocks noGrp="1"/>
          </p:cNvSpPr>
          <p:nvPr>
            <p:ph type="title"/>
          </p:nvPr>
        </p:nvSpPr>
        <p:spPr>
          <a:xfrm>
            <a:off x="817800" y="444350"/>
            <a:ext cx="6555000" cy="81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n w="0"/>
                <a:solidFill>
                  <a:schemeClr val="bg1"/>
                </a:solidFill>
                <a:effectLst>
                  <a:reflection blurRad="6350" stA="53000" endA="300" endPos="35500" dir="5400000" sy="-90000" algn="bl" rotWithShape="0"/>
                </a:effectLst>
                <a:latin typeface="Copperplate Gothic Bold" panose="020E0705020206020404" pitchFamily="34" charset="77"/>
              </a:rPr>
              <a:t>TABLE OF CONTENTS </a:t>
            </a:r>
            <a:endParaRPr sz="3600" dirty="0">
              <a:ln w="0"/>
              <a:solidFill>
                <a:schemeClr val="bg1"/>
              </a:solidFill>
              <a:effectLst>
                <a:reflection blurRad="6350" stA="53000" endA="300" endPos="35500" dir="5400000" sy="-90000" algn="bl" rotWithShape="0"/>
              </a:effectLst>
              <a:latin typeface="Copperplate Gothic Bold" panose="020E0705020206020404" pitchFamily="34" charset="77"/>
            </a:endParaRPr>
          </a:p>
        </p:txBody>
      </p:sp>
      <p:sp>
        <p:nvSpPr>
          <p:cNvPr id="5" name="Google Shape;307;p44">
            <a:extLst>
              <a:ext uri="{FF2B5EF4-FFF2-40B4-BE49-F238E27FC236}">
                <a16:creationId xmlns:a16="http://schemas.microsoft.com/office/drawing/2014/main" id="{BC9714B7-D606-1B46-BBB0-F8C1A5BCE696}"/>
              </a:ext>
            </a:extLst>
          </p:cNvPr>
          <p:cNvSpPr txBox="1">
            <a:spLocks noGrp="1"/>
          </p:cNvSpPr>
          <p:nvPr>
            <p:ph type="body" idx="1"/>
          </p:nvPr>
        </p:nvSpPr>
        <p:spPr>
          <a:xfrm>
            <a:off x="1207662" y="1341570"/>
            <a:ext cx="1762798" cy="1049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cap="none" dirty="0">
                <a:ln w="0"/>
                <a:solidFill>
                  <a:schemeClr val="bg1">
                    <a:lumMod val="95000"/>
                  </a:schemeClr>
                </a:solidFill>
                <a:effectLst>
                  <a:reflection blurRad="6350" stA="53000" endA="300" endPos="35500" dir="5400000" sy="-90000" algn="bl" rotWithShape="0"/>
                </a:effectLst>
                <a:latin typeface="Perpetua Titling MT" panose="02020502060505020804" pitchFamily="18" charset="77"/>
                <a:cs typeface="Apple Chancery" panose="03020702040506060504" pitchFamily="66" charset="-79"/>
              </a:rPr>
              <a:t>01</a:t>
            </a:r>
            <a:endParaRPr sz="4400" cap="none" dirty="0">
              <a:ln w="0"/>
              <a:solidFill>
                <a:schemeClr val="bg1">
                  <a:lumMod val="95000"/>
                </a:schemeClr>
              </a:solidFill>
              <a:effectLst>
                <a:reflection blurRad="6350" stA="53000" endA="300" endPos="35500" dir="5400000" sy="-90000" algn="bl" rotWithShape="0"/>
              </a:effectLst>
              <a:latin typeface="Perpetua Titling MT" panose="02020502060505020804" pitchFamily="18" charset="77"/>
              <a:cs typeface="Apple Chancery" panose="03020702040506060504" pitchFamily="66" charset="-79"/>
            </a:endParaRPr>
          </a:p>
        </p:txBody>
      </p:sp>
      <p:sp>
        <p:nvSpPr>
          <p:cNvPr id="9" name="Google Shape;307;p44">
            <a:extLst>
              <a:ext uri="{FF2B5EF4-FFF2-40B4-BE49-F238E27FC236}">
                <a16:creationId xmlns:a16="http://schemas.microsoft.com/office/drawing/2014/main" id="{63947B7A-482E-FD4E-9BFA-105C0C32DD5F}"/>
              </a:ext>
            </a:extLst>
          </p:cNvPr>
          <p:cNvSpPr txBox="1">
            <a:spLocks/>
          </p:cNvSpPr>
          <p:nvPr/>
        </p:nvSpPr>
        <p:spPr>
          <a:xfrm>
            <a:off x="5124693" y="1282045"/>
            <a:ext cx="1880993" cy="1049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1pPr>
            <a:lvl2pPr marL="914400" marR="0" lvl="1"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2pPr>
            <a:lvl3pPr marL="1371600" marR="0" lvl="2"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3pPr>
            <a:lvl4pPr marL="1828800" marR="0" lvl="3"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4pPr>
            <a:lvl5pPr marL="2286000" marR="0" lvl="4"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5pPr>
            <a:lvl6pPr marL="2743200" marR="0" lvl="5"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6pPr>
            <a:lvl7pPr marL="3200400" marR="0" lvl="6"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7pPr>
            <a:lvl8pPr marL="3657600" marR="0" lvl="7"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8pPr>
            <a:lvl9pPr marL="4114800" marR="0" lvl="8" indent="-304800" algn="l" rtl="0">
              <a:lnSpc>
                <a:spcPct val="100000"/>
              </a:lnSpc>
              <a:spcBef>
                <a:spcPts val="1600"/>
              </a:spcBef>
              <a:spcAft>
                <a:spcPts val="160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9pPr>
          </a:lstStyle>
          <a:p>
            <a:pPr marL="0" indent="0" algn="ctr">
              <a:buFont typeface="Advent Pro"/>
              <a:buNone/>
            </a:pPr>
            <a:r>
              <a:rPr lang="en-US" sz="4400" dirty="0">
                <a:ln w="0"/>
                <a:solidFill>
                  <a:schemeClr val="bg1">
                    <a:lumMod val="95000"/>
                  </a:schemeClr>
                </a:solidFill>
                <a:effectLst>
                  <a:reflection blurRad="6350" stA="53000" endA="300" endPos="35500" dir="5400000" sy="-90000" algn="bl" rotWithShape="0"/>
                </a:effectLst>
                <a:latin typeface="Perpetua Titling MT" panose="02020502060505020804" pitchFamily="18" charset="77"/>
                <a:cs typeface="Apple Chancery" panose="03020702040506060504" pitchFamily="66" charset="-79"/>
              </a:rPr>
              <a:t>02</a:t>
            </a:r>
          </a:p>
        </p:txBody>
      </p:sp>
      <p:sp>
        <p:nvSpPr>
          <p:cNvPr id="10" name="Google Shape;307;p44">
            <a:extLst>
              <a:ext uri="{FF2B5EF4-FFF2-40B4-BE49-F238E27FC236}">
                <a16:creationId xmlns:a16="http://schemas.microsoft.com/office/drawing/2014/main" id="{F3DD1084-C1D4-FA4B-AD37-54553906DF9F}"/>
              </a:ext>
            </a:extLst>
          </p:cNvPr>
          <p:cNvSpPr txBox="1">
            <a:spLocks/>
          </p:cNvSpPr>
          <p:nvPr/>
        </p:nvSpPr>
        <p:spPr>
          <a:xfrm>
            <a:off x="1148564" y="3175763"/>
            <a:ext cx="1880993" cy="1049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1pPr>
            <a:lvl2pPr marL="914400" marR="0" lvl="1"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2pPr>
            <a:lvl3pPr marL="1371600" marR="0" lvl="2"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3pPr>
            <a:lvl4pPr marL="1828800" marR="0" lvl="3"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4pPr>
            <a:lvl5pPr marL="2286000" marR="0" lvl="4"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5pPr>
            <a:lvl6pPr marL="2743200" marR="0" lvl="5"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6pPr>
            <a:lvl7pPr marL="3200400" marR="0" lvl="6"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7pPr>
            <a:lvl8pPr marL="3657600" marR="0" lvl="7"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8pPr>
            <a:lvl9pPr marL="4114800" marR="0" lvl="8" indent="-304800" algn="l" rtl="0">
              <a:lnSpc>
                <a:spcPct val="100000"/>
              </a:lnSpc>
              <a:spcBef>
                <a:spcPts val="1600"/>
              </a:spcBef>
              <a:spcAft>
                <a:spcPts val="160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9pPr>
          </a:lstStyle>
          <a:p>
            <a:pPr marL="0" indent="0" algn="ctr">
              <a:buFont typeface="Advent Pro"/>
              <a:buNone/>
            </a:pPr>
            <a:r>
              <a:rPr lang="en-US" sz="4400" dirty="0">
                <a:ln w="0"/>
                <a:solidFill>
                  <a:schemeClr val="bg1">
                    <a:lumMod val="95000"/>
                  </a:schemeClr>
                </a:solidFill>
                <a:effectLst>
                  <a:reflection blurRad="6350" stA="53000" endA="300" endPos="35500" dir="5400000" sy="-90000" algn="bl" rotWithShape="0"/>
                </a:effectLst>
                <a:latin typeface="Perpetua Titling MT" panose="02020502060505020804" pitchFamily="18" charset="77"/>
                <a:cs typeface="Apple Chancery" panose="03020702040506060504" pitchFamily="66" charset="-79"/>
              </a:rPr>
              <a:t>03</a:t>
            </a:r>
          </a:p>
        </p:txBody>
      </p:sp>
      <p:sp>
        <p:nvSpPr>
          <p:cNvPr id="11" name="Google Shape;307;p44">
            <a:extLst>
              <a:ext uri="{FF2B5EF4-FFF2-40B4-BE49-F238E27FC236}">
                <a16:creationId xmlns:a16="http://schemas.microsoft.com/office/drawing/2014/main" id="{79BDF7DF-7EDD-6B44-AECD-50FAAB7EA57A}"/>
              </a:ext>
            </a:extLst>
          </p:cNvPr>
          <p:cNvSpPr txBox="1">
            <a:spLocks/>
          </p:cNvSpPr>
          <p:nvPr/>
        </p:nvSpPr>
        <p:spPr>
          <a:xfrm>
            <a:off x="5124694" y="3166730"/>
            <a:ext cx="1880993" cy="1049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1pPr>
            <a:lvl2pPr marL="914400" marR="0" lvl="1"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2pPr>
            <a:lvl3pPr marL="1371600" marR="0" lvl="2"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3pPr>
            <a:lvl4pPr marL="1828800" marR="0" lvl="3"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4pPr>
            <a:lvl5pPr marL="2286000" marR="0" lvl="4"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5pPr>
            <a:lvl6pPr marL="2743200" marR="0" lvl="5"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6pPr>
            <a:lvl7pPr marL="3200400" marR="0" lvl="6"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7pPr>
            <a:lvl8pPr marL="3657600" marR="0" lvl="7" indent="-304800" algn="l" rtl="0">
              <a:lnSpc>
                <a:spcPct val="100000"/>
              </a:lnSpc>
              <a:spcBef>
                <a:spcPts val="1600"/>
              </a:spcBef>
              <a:spcAft>
                <a:spcPts val="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8pPr>
            <a:lvl9pPr marL="4114800" marR="0" lvl="8" indent="-304800" algn="l" rtl="0">
              <a:lnSpc>
                <a:spcPct val="100000"/>
              </a:lnSpc>
              <a:spcBef>
                <a:spcPts val="1600"/>
              </a:spcBef>
              <a:spcAft>
                <a:spcPts val="1600"/>
              </a:spcAft>
              <a:buClr>
                <a:schemeClr val="lt1"/>
              </a:buClr>
              <a:buSzPts val="1200"/>
              <a:buFont typeface="Advent Pro"/>
              <a:buChar char="■"/>
              <a:defRPr sz="1200" b="0" i="0" u="none" strike="noStrike" cap="none">
                <a:solidFill>
                  <a:schemeClr val="lt1"/>
                </a:solidFill>
                <a:latin typeface="Advent Pro"/>
                <a:ea typeface="Advent Pro"/>
                <a:cs typeface="Advent Pro"/>
                <a:sym typeface="Advent Pro"/>
              </a:defRPr>
            </a:lvl9pPr>
          </a:lstStyle>
          <a:p>
            <a:pPr marL="0" indent="0" algn="ctr">
              <a:buFont typeface="Advent Pro"/>
              <a:buNone/>
            </a:pPr>
            <a:r>
              <a:rPr lang="en-US" sz="4400" dirty="0">
                <a:ln w="0"/>
                <a:solidFill>
                  <a:schemeClr val="bg1">
                    <a:lumMod val="95000"/>
                  </a:schemeClr>
                </a:solidFill>
                <a:effectLst>
                  <a:reflection blurRad="6350" stA="53000" endA="300" endPos="35500" dir="5400000" sy="-90000" algn="bl" rotWithShape="0"/>
                </a:effectLst>
                <a:latin typeface="Perpetua Titling MT" panose="02020502060505020804" pitchFamily="18" charset="77"/>
                <a:cs typeface="Apple Chancery" panose="03020702040506060504" pitchFamily="66" charset="-79"/>
              </a:rPr>
              <a:t>04</a:t>
            </a:r>
          </a:p>
        </p:txBody>
      </p:sp>
      <p:sp>
        <p:nvSpPr>
          <p:cNvPr id="12" name="Google Shape;308;p44">
            <a:extLst>
              <a:ext uri="{FF2B5EF4-FFF2-40B4-BE49-F238E27FC236}">
                <a16:creationId xmlns:a16="http://schemas.microsoft.com/office/drawing/2014/main" id="{EF73EC26-5986-E74A-BC1B-E17DDFCD3FF4}"/>
              </a:ext>
            </a:extLst>
          </p:cNvPr>
          <p:cNvSpPr txBox="1">
            <a:spLocks/>
          </p:cNvSpPr>
          <p:nvPr/>
        </p:nvSpPr>
        <p:spPr>
          <a:xfrm>
            <a:off x="932461" y="2356130"/>
            <a:ext cx="2615218" cy="810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PROBLEM VS. SOLUTION</a:t>
            </a:r>
          </a:p>
        </p:txBody>
      </p:sp>
      <p:sp>
        <p:nvSpPr>
          <p:cNvPr id="13" name="Google Shape;308;p44">
            <a:extLst>
              <a:ext uri="{FF2B5EF4-FFF2-40B4-BE49-F238E27FC236}">
                <a16:creationId xmlns:a16="http://schemas.microsoft.com/office/drawing/2014/main" id="{116478C8-0F74-A943-97DC-54E5089E2301}"/>
              </a:ext>
            </a:extLst>
          </p:cNvPr>
          <p:cNvSpPr txBox="1">
            <a:spLocks/>
          </p:cNvSpPr>
          <p:nvPr/>
        </p:nvSpPr>
        <p:spPr>
          <a:xfrm>
            <a:off x="4806836" y="3810586"/>
            <a:ext cx="2615218" cy="810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Bungee"/>
              <a:buNone/>
              <a:defRPr sz="2400" b="0" i="0" u="none" strike="noStrike" cap="none">
                <a:solidFill>
                  <a:schemeClr val="lt1"/>
                </a:solidFill>
                <a:latin typeface="Bungee"/>
                <a:ea typeface="Bungee"/>
                <a:cs typeface="Bungee"/>
                <a:sym typeface="Bungee"/>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PRODUCT</a:t>
            </a:r>
          </a:p>
        </p:txBody>
      </p:sp>
      <p:sp>
        <p:nvSpPr>
          <p:cNvPr id="4" name="Rectangle 3">
            <a:extLst>
              <a:ext uri="{FF2B5EF4-FFF2-40B4-BE49-F238E27FC236}">
                <a16:creationId xmlns:a16="http://schemas.microsoft.com/office/drawing/2014/main" id="{548D5E26-1C81-8640-B12D-18F858C40765}"/>
              </a:ext>
            </a:extLst>
          </p:cNvPr>
          <p:cNvSpPr/>
          <p:nvPr/>
        </p:nvSpPr>
        <p:spPr>
          <a:xfrm>
            <a:off x="4985556" y="2324062"/>
            <a:ext cx="2375971" cy="830997"/>
          </a:xfrm>
          <a:prstGeom prst="rect">
            <a:avLst/>
          </a:prstGeom>
        </p:spPr>
        <p:txBody>
          <a:bodyPr wrap="none">
            <a:spAutoFit/>
          </a:bodyP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MARKET AND </a:t>
            </a:r>
          </a:p>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COMPETITION</a:t>
            </a:r>
          </a:p>
        </p:txBody>
      </p:sp>
      <p:sp>
        <p:nvSpPr>
          <p:cNvPr id="15" name="Rectangle 14">
            <a:extLst>
              <a:ext uri="{FF2B5EF4-FFF2-40B4-BE49-F238E27FC236}">
                <a16:creationId xmlns:a16="http://schemas.microsoft.com/office/drawing/2014/main" id="{CB740724-4839-7842-BA03-B9F44A0C1EC0}"/>
              </a:ext>
            </a:extLst>
          </p:cNvPr>
          <p:cNvSpPr/>
          <p:nvPr/>
        </p:nvSpPr>
        <p:spPr>
          <a:xfrm>
            <a:off x="1207662" y="4048814"/>
            <a:ext cx="1920718" cy="830997"/>
          </a:xfrm>
          <a:prstGeom prst="rect">
            <a:avLst/>
          </a:prstGeom>
        </p:spPr>
        <p:txBody>
          <a:bodyPr wrap="none">
            <a:spAutoFit/>
          </a:bodyPr>
          <a:lstStyle/>
          <a:p>
            <a:pPr algn="ct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BUSINESS </a:t>
            </a:r>
            <a:b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b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pperplate" panose="02000504000000020004" pitchFamily="2" charset="77"/>
              </a:rPr>
              <a:t>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4507530" y="1913228"/>
            <a:ext cx="364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halkduster" panose="03050602040202020205" pitchFamily="66" charset="77"/>
              </a:rPr>
              <a:t>TOPIC 1</a:t>
            </a:r>
            <a:endParaRPr dirty="0">
              <a:latin typeface="Chalkduster" panose="03050602040202020205" pitchFamily="66" charset="77"/>
            </a:endParaRPr>
          </a:p>
        </p:txBody>
      </p:sp>
      <p:sp>
        <p:nvSpPr>
          <p:cNvPr id="253" name="Google Shape;253;p48"/>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PROBLEM VS SOLUTION</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42"/>
          <p:cNvSpPr txBox="1">
            <a:spLocks noGrp="1"/>
          </p:cNvSpPr>
          <p:nvPr>
            <p:ph type="ctrTitle"/>
          </p:nvPr>
        </p:nvSpPr>
        <p:spPr>
          <a:xfrm>
            <a:off x="-327980" y="312167"/>
            <a:ext cx="6860212" cy="12280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lt1"/>
                </a:solidFill>
                <a:latin typeface="Copperplate Gothic Bold" panose="020E0705020206020404" pitchFamily="34" charset="77"/>
              </a:rPr>
              <a:t>PROBLEM</a:t>
            </a:r>
            <a:endParaRPr sz="4800" dirty="0">
              <a:solidFill>
                <a:schemeClr val="lt1"/>
              </a:solidFill>
              <a:latin typeface="Copperplate Gothic Bold" panose="020E0705020206020404" pitchFamily="34" charset="77"/>
            </a:endParaRPr>
          </a:p>
        </p:txBody>
      </p:sp>
      <p:sp>
        <p:nvSpPr>
          <p:cNvPr id="4" name="TextBox 3">
            <a:extLst>
              <a:ext uri="{FF2B5EF4-FFF2-40B4-BE49-F238E27FC236}">
                <a16:creationId xmlns:a16="http://schemas.microsoft.com/office/drawing/2014/main" id="{74F8BBE7-ADE6-8B48-83BC-8DE26C7B2BE0}"/>
              </a:ext>
            </a:extLst>
          </p:cNvPr>
          <p:cNvSpPr txBox="1"/>
          <p:nvPr/>
        </p:nvSpPr>
        <p:spPr>
          <a:xfrm>
            <a:off x="630171" y="1782886"/>
            <a:ext cx="4943910" cy="2308324"/>
          </a:xfrm>
          <a:prstGeom prst="rect">
            <a:avLst/>
          </a:prstGeom>
          <a:noFill/>
        </p:spPr>
        <p:txBody>
          <a:bodyPr wrap="square" rtlCol="0">
            <a:spAutoFit/>
          </a:bodyPr>
          <a:lstStyle/>
          <a:p>
            <a:r>
              <a:rPr lang="en-US" sz="1600" dirty="0">
                <a:solidFill>
                  <a:schemeClr val="bg1"/>
                </a:solidFill>
              </a:rPr>
              <a:t>Partici</a:t>
            </a:r>
            <a:r>
              <a:rPr lang="en-US" sz="1600" dirty="0">
                <a:solidFill>
                  <a:schemeClr val="bg1"/>
                </a:solidFill>
                <a:latin typeface="Apple Braille" pitchFamily="2" charset="0"/>
              </a:rPr>
              <a:t>pating in hackathons is a thrilling experience. All you need to win one is the perfect team and a mind blowing idea. </a:t>
            </a:r>
          </a:p>
          <a:p>
            <a:r>
              <a:rPr lang="en-US" sz="1600" dirty="0">
                <a:solidFill>
                  <a:schemeClr val="bg1"/>
                </a:solidFill>
                <a:latin typeface="Apple Braille" pitchFamily="2" charset="0"/>
              </a:rPr>
              <a:t>But finding the right team can be a rather overwhelming process. It's very difficult to find people that are compatible with you and have the right skillset. Often we hold ourselves back or aren't able to realize our true potential all because we are in the wrong team.</a:t>
            </a:r>
          </a:p>
        </p:txBody>
      </p:sp>
      <p:pic>
        <p:nvPicPr>
          <p:cNvPr id="12" name="Picture 11">
            <a:extLst>
              <a:ext uri="{FF2B5EF4-FFF2-40B4-BE49-F238E27FC236}">
                <a16:creationId xmlns:a16="http://schemas.microsoft.com/office/drawing/2014/main" id="{75DBAFBD-2AE6-B344-88C7-BD5B5B709C2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909433" y="1294270"/>
            <a:ext cx="2769725" cy="3285557"/>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317951" y="308200"/>
            <a:ext cx="3976950" cy="1535725"/>
          </a:xfrm>
          <a:prstGeom prst="rect">
            <a:avLst/>
          </a:prstGeom>
        </p:spPr>
        <p:txBody>
          <a:bodyPr spcFirstLastPara="1" wrap="square" lIns="91425" tIns="91425" rIns="91425" bIns="91425" anchor="t" anchorCtr="0">
            <a:noAutofit/>
          </a:bodyPr>
          <a:lstStyle/>
          <a:p>
            <a:pPr lvl="0"/>
            <a:r>
              <a:rPr lang="en-US" sz="3200" dirty="0">
                <a:latin typeface="Bradley Hand" pitchFamily="2" charset="77"/>
              </a:rPr>
              <a:t>HOW DOES HACKALONG FIX THIS PROBLEM</a:t>
            </a:r>
            <a:endParaRPr sz="3200" dirty="0"/>
          </a:p>
        </p:txBody>
      </p:sp>
      <p:sp>
        <p:nvSpPr>
          <p:cNvPr id="323" name="Google Shape;323;p53">
            <a:hlinkClick r:id="rId4" action="ppaction://hlinksldjump"/>
          </p:cNvPr>
          <p:cNvSpPr/>
          <p:nvPr/>
        </p:nvSpPr>
        <p:spPr>
          <a:xfrm>
            <a:off x="902901" y="2432965"/>
            <a:ext cx="21432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24" name="Google Shape;324;p53">
            <a:hlinkClick r:id="rId4" action="ppaction://hlinksldjump"/>
          </p:cNvPr>
          <p:cNvSpPr txBox="1">
            <a:spLocks noGrp="1"/>
          </p:cNvSpPr>
          <p:nvPr>
            <p:ph type="subTitle" idx="4294967295"/>
          </p:nvPr>
        </p:nvSpPr>
        <p:spPr>
          <a:xfrm>
            <a:off x="1040751" y="2432965"/>
            <a:ext cx="18675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lt1"/>
                </a:solidFill>
              </a:rPr>
              <a:t>SOLUTION </a:t>
            </a:r>
            <a:endParaRPr dirty="0">
              <a:solidFill>
                <a:schemeClr val="lt1"/>
              </a:solidFill>
            </a:endParaRPr>
          </a:p>
        </p:txBody>
      </p:sp>
      <p:grpSp>
        <p:nvGrpSpPr>
          <p:cNvPr id="325" name="Google Shape;325;p53"/>
          <p:cNvGrpSpPr/>
          <p:nvPr/>
        </p:nvGrpSpPr>
        <p:grpSpPr>
          <a:xfrm>
            <a:off x="8476825" y="183200"/>
            <a:ext cx="432300" cy="372900"/>
            <a:chOff x="8476825" y="183200"/>
            <a:chExt cx="432300" cy="372900"/>
          </a:xfrm>
        </p:grpSpPr>
        <p:sp>
          <p:nvSpPr>
            <p:cNvPr id="326" name="Google Shape;326;p53">
              <a:hlinkClick r:id="rId5"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7" name="Google Shape;327;p53">
              <a:hlinkClick r:id="rId5"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53">
            <a:hlinkClick r:id="rId6"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9" name="Google Shape;329;p53">
            <a:hlinkClick r:id="" action="ppaction://hlinkshowjump?jump=previousslide"/>
          </p:cNvPr>
          <p:cNvSpPr txBox="1">
            <a:spLocks noGrp="1"/>
          </p:cNvSpPr>
          <p:nvPr>
            <p:ph type="subTitle" idx="4294967295"/>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lt1"/>
                </a:solidFill>
                <a:latin typeface="Advent Pro Medium"/>
                <a:ea typeface="Advent Pro Medium"/>
                <a:cs typeface="Advent Pro Medium"/>
                <a:sym typeface="Advent Pro Medium"/>
              </a:rPr>
              <a:t>Back</a:t>
            </a:r>
            <a:endParaRPr sz="1600">
              <a:solidFill>
                <a:schemeClr val="lt1"/>
              </a:solidFill>
              <a:latin typeface="Advent Pro Medium"/>
              <a:ea typeface="Advent Pro Medium"/>
              <a:cs typeface="Advent Pro Medium"/>
              <a:sym typeface="Advent Pro Medium"/>
            </a:endParaRPr>
          </a:p>
        </p:txBody>
      </p:sp>
      <p:pic>
        <p:nvPicPr>
          <p:cNvPr id="11" name="Picture 10">
            <a:extLst>
              <a:ext uri="{FF2B5EF4-FFF2-40B4-BE49-F238E27FC236}">
                <a16:creationId xmlns:a16="http://schemas.microsoft.com/office/drawing/2014/main" id="{E7A853FC-630D-2944-BB16-71CDE3E88534}"/>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3362590" y="1179370"/>
            <a:ext cx="932311" cy="942905"/>
          </a:xfrm>
          <a:prstGeom prst="rect">
            <a:avLst/>
          </a:prstGeom>
          <a:noFill/>
        </p:spPr>
      </p:pic>
      <p:sp>
        <p:nvSpPr>
          <p:cNvPr id="12" name="Round Diagonal Corner of Rectangle 11">
            <a:extLst>
              <a:ext uri="{FF2B5EF4-FFF2-40B4-BE49-F238E27FC236}">
                <a16:creationId xmlns:a16="http://schemas.microsoft.com/office/drawing/2014/main" id="{D30594A6-C766-8340-9B03-A1D0958674A6}"/>
              </a:ext>
            </a:extLst>
          </p:cNvPr>
          <p:cNvSpPr/>
          <p:nvPr/>
        </p:nvSpPr>
        <p:spPr>
          <a:xfrm>
            <a:off x="3908121" y="2571750"/>
            <a:ext cx="5001004" cy="2324888"/>
          </a:xfrm>
          <a:prstGeom prst="round2DiagRect">
            <a:avLst>
              <a:gd name="adj1" fmla="val 16667"/>
              <a:gd name="adj2" fmla="val 2349"/>
            </a:avLst>
          </a:prstGeom>
          <a:gradFill>
            <a:gsLst>
              <a:gs pos="100000">
                <a:schemeClr val="accent1">
                  <a:tint val="50000"/>
                  <a:satMod val="300000"/>
                  <a:alpha val="0"/>
                </a:schemeClr>
              </a:gs>
              <a:gs pos="100000">
                <a:schemeClr val="accent1">
                  <a:tint val="37000"/>
                  <a:satMod val="300000"/>
                  <a:alpha val="72192"/>
                  <a:lumMod val="86000"/>
                  <a:lumOff val="14000"/>
                </a:schemeClr>
              </a:gs>
            </a:gsLst>
            <a:lin ang="18000000" scaled="0"/>
          </a:gradFill>
        </p:spPr>
        <p:style>
          <a:lnRef idx="1">
            <a:schemeClr val="accent1"/>
          </a:lnRef>
          <a:fillRef idx="2">
            <a:schemeClr val="accent1"/>
          </a:fillRef>
          <a:effectRef idx="1">
            <a:schemeClr val="accent1"/>
          </a:effectRef>
          <a:fontRef idx="minor">
            <a:schemeClr val="dk1"/>
          </a:fontRef>
        </p:style>
        <p:txBody>
          <a:bodyPr rtlCol="0" anchor="ctr"/>
          <a:lstStyle/>
          <a:p>
            <a:r>
              <a:rPr lang="en-US" sz="1800" dirty="0">
                <a:solidFill>
                  <a:schemeClr val="bg1"/>
                </a:solidFill>
                <a:latin typeface="Apple Braille" pitchFamily="2" charset="0"/>
              </a:rPr>
              <a:t>If you want to participate in a hackathon and are looking for a team then worry not. </a:t>
            </a:r>
          </a:p>
          <a:p>
            <a:r>
              <a:rPr lang="en-US" sz="1800" dirty="0">
                <a:solidFill>
                  <a:schemeClr val="bg1"/>
                </a:solidFill>
                <a:latin typeface="Apple Braille" pitchFamily="2" charset="0"/>
              </a:rPr>
              <a:t>HackAlong has got your back. </a:t>
            </a:r>
          </a:p>
          <a:p>
            <a:r>
              <a:rPr lang="en-US" sz="1800" dirty="0">
                <a:solidFill>
                  <a:schemeClr val="bg1"/>
                </a:solidFill>
                <a:latin typeface="Apple Braille" pitchFamily="2" charset="0"/>
              </a:rPr>
              <a:t>HackAlong provides you with a platform that can help you create the A Team you need to emerge victorious in a hackathon</a:t>
            </a:r>
            <a:r>
              <a:rPr lang="en-US" dirty="0">
                <a:solidFill>
                  <a:schemeClr val="accent2"/>
                </a:solidFill>
                <a:latin typeface="Apple Braille" pitchFamily="2" charset="0"/>
              </a:rPr>
              <a:t>.</a:t>
            </a:r>
          </a:p>
        </p:txBody>
      </p:sp>
      <p:pic>
        <p:nvPicPr>
          <p:cNvPr id="13" name="Picture 12">
            <a:extLst>
              <a:ext uri="{FF2B5EF4-FFF2-40B4-BE49-F238E27FC236}">
                <a16:creationId xmlns:a16="http://schemas.microsoft.com/office/drawing/2014/main" id="{0A3BF5CA-4664-9547-B752-B2F8F5CA32E9}"/>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colorTemperature colorTemp="6270"/>
                    </a14:imgEffect>
                    <a14:imgEffect>
                      <a14:saturation sat="394000"/>
                    </a14:imgEffect>
                  </a14:imgLayer>
                </a14:imgProps>
              </a:ext>
              <a:ext uri="{837473B0-CC2E-450A-ABE3-18F120FF3D39}">
                <a1611:picAttrSrcUrl xmlns:a1611="http://schemas.microsoft.com/office/drawing/2016/11/main" r:id="rId11"/>
              </a:ext>
            </a:extLst>
          </a:blip>
          <a:stretch>
            <a:fillRect/>
          </a:stretch>
        </p:blipFill>
        <p:spPr>
          <a:xfrm>
            <a:off x="7699202" y="4222381"/>
            <a:ext cx="586045" cy="571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grpSp>
        <p:nvGrpSpPr>
          <p:cNvPr id="231" name="Google Shape;231;p46"/>
          <p:cNvGrpSpPr/>
          <p:nvPr/>
        </p:nvGrpSpPr>
        <p:grpSpPr>
          <a:xfrm>
            <a:off x="8476825" y="183200"/>
            <a:ext cx="432300" cy="372900"/>
            <a:chOff x="8476825" y="183200"/>
            <a:chExt cx="432300" cy="372900"/>
          </a:xfrm>
        </p:grpSpPr>
        <p:sp>
          <p:nvSpPr>
            <p:cNvPr id="232" name="Google Shape;232;p46">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 name="Google Shape;233;p46">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46">
            <a:hlinkClick r:id="rId5" action="ppaction://hlinksldjump"/>
          </p:cNvPr>
          <p:cNvSpPr/>
          <p:nvPr/>
        </p:nvSpPr>
        <p:spPr>
          <a:xfrm>
            <a:off x="7537950" y="186275"/>
            <a:ext cx="8100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 name="Google Shape;235;p46">
            <a:hlinkClick r:id="rId5" action="ppaction://hlinksldjump"/>
          </p:cNvPr>
          <p:cNvSpPr txBox="1">
            <a:spLocks noGrp="1"/>
          </p:cNvSpPr>
          <p:nvPr>
            <p:ph type="subTitle" idx="1"/>
          </p:nvPr>
        </p:nvSpPr>
        <p:spPr>
          <a:xfrm>
            <a:off x="7600647" y="139450"/>
            <a:ext cx="684600" cy="33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Back</a:t>
            </a:r>
            <a:endParaRPr sz="1600">
              <a:solidFill>
                <a:schemeClr val="lt1"/>
              </a:solidFill>
            </a:endParaRPr>
          </a:p>
        </p:txBody>
      </p:sp>
      <p:sp>
        <p:nvSpPr>
          <p:cNvPr id="228" name="Google Shape;228;p46"/>
          <p:cNvSpPr txBox="1">
            <a:spLocks noGrp="1"/>
          </p:cNvSpPr>
          <p:nvPr>
            <p:ph type="ctrTitle"/>
          </p:nvPr>
        </p:nvSpPr>
        <p:spPr>
          <a:xfrm>
            <a:off x="2337449" y="4423764"/>
            <a:ext cx="4469100" cy="70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solidFill>
                  <a:schemeClr val="accent4">
                    <a:lumMod val="10000"/>
                  </a:schemeClr>
                </a:solidFill>
              </a:rPr>
              <a:t>You got it right!!</a:t>
            </a:r>
            <a:endParaRPr sz="1400" dirty="0">
              <a:solidFill>
                <a:schemeClr val="accent4">
                  <a:lumMod val="10000"/>
                </a:schemeClr>
              </a:solidFill>
            </a:endParaRPr>
          </a:p>
        </p:txBody>
      </p:sp>
      <p:pic>
        <p:nvPicPr>
          <p:cNvPr id="6" name="Picture 5">
            <a:extLst>
              <a:ext uri="{FF2B5EF4-FFF2-40B4-BE49-F238E27FC236}">
                <a16:creationId xmlns:a16="http://schemas.microsoft.com/office/drawing/2014/main" id="{926ADD1A-09F4-BD45-9481-5B8B553BF4B9}"/>
              </a:ext>
            </a:extLst>
          </p:cNvPr>
          <p:cNvPicPr>
            <a:picLocks noChangeAspect="1"/>
          </p:cNvPicPr>
          <p:nvPr/>
        </p:nvPicPr>
        <p:blipFill>
          <a:blip r:embed="rId6">
            <a:alphaModFix amt="85000"/>
            <a:extLst>
              <a:ext uri="{BEBA8EAE-BF5A-486C-A8C5-ECC9F3942E4B}">
                <a14:imgProps xmlns:a14="http://schemas.microsoft.com/office/drawing/2010/main">
                  <a14:imgLayer r:embed="rId7">
                    <a14:imgEffect>
                      <a14:saturation sat="66000"/>
                    </a14:imgEffect>
                  </a14:imgLayer>
                </a14:imgProps>
              </a:ext>
              <a:ext uri="{837473B0-CC2E-450A-ABE3-18F120FF3D39}">
                <a1611:picAttrSrcUrl xmlns:a1611="http://schemas.microsoft.com/office/drawing/2016/11/main" r:id="rId8"/>
              </a:ext>
            </a:extLst>
          </a:blip>
          <a:stretch>
            <a:fillRect/>
          </a:stretch>
        </p:blipFill>
        <p:spPr>
          <a:xfrm>
            <a:off x="0" y="0"/>
            <a:ext cx="9144000" cy="5143500"/>
          </a:xfrm>
          <a:prstGeom prst="rect">
            <a:avLst/>
          </a:prstGeom>
        </p:spPr>
      </p:pic>
      <p:sp>
        <p:nvSpPr>
          <p:cNvPr id="229" name="Google Shape;229;p46"/>
          <p:cNvSpPr txBox="1">
            <a:spLocks noGrp="1"/>
          </p:cNvSpPr>
          <p:nvPr>
            <p:ph type="ctrTitle"/>
          </p:nvPr>
        </p:nvSpPr>
        <p:spPr>
          <a:xfrm>
            <a:off x="2277277" y="525037"/>
            <a:ext cx="4589443" cy="16868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solidFill>
                  <a:schemeClr val="accent4">
                    <a:lumMod val="10000"/>
                  </a:schemeClr>
                </a:solidFill>
              </a:rPr>
              <a:t>“TALENT WINS GAMES BUT TEAMWORK AND INTELLIGENCE WINS CHAMPIONSHIP”</a:t>
            </a:r>
            <a:endParaRPr dirty="0">
              <a:solidFill>
                <a:schemeClr val="accent4">
                  <a:lumMod val="10000"/>
                </a:schemeClr>
              </a:solidFill>
            </a:endParaRPr>
          </a:p>
        </p:txBody>
      </p:sp>
      <p:sp>
        <p:nvSpPr>
          <p:cNvPr id="230" name="Google Shape;230;p46"/>
          <p:cNvSpPr txBox="1">
            <a:spLocks noGrp="1"/>
          </p:cNvSpPr>
          <p:nvPr>
            <p:ph type="subTitle" idx="1"/>
          </p:nvPr>
        </p:nvSpPr>
        <p:spPr>
          <a:xfrm>
            <a:off x="3754731" y="2247750"/>
            <a:ext cx="2170079"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4">
                    <a:lumMod val="10000"/>
                  </a:schemeClr>
                </a:solidFill>
              </a:rPr>
              <a:t>— MICHEAL JORDAN</a:t>
            </a:r>
            <a:endParaRPr dirty="0">
              <a:solidFill>
                <a:schemeClr val="accent4">
                  <a:lumMod val="1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3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1000"/>
                                        <p:tgtEl>
                                          <p:spTgt spid="228"/>
                                        </p:tgtEl>
                                        <p:attrNameLst>
                                          <p:attrName>ppt_w</p:attrName>
                                        </p:attrNameLst>
                                      </p:cBhvr>
                                      <p:tavLst>
                                        <p:tav tm="0">
                                          <p:val>
                                            <p:strVal val="0"/>
                                          </p:val>
                                        </p:tav>
                                        <p:tav tm="100000">
                                          <p:val>
                                            <p:strVal val="#ppt_w"/>
                                          </p:val>
                                        </p:tav>
                                      </p:tavLst>
                                    </p:anim>
                                    <p:anim calcmode="lin" valueType="num">
                                      <p:cBhvr additive="base">
                                        <p:cTn id="8" dur="1000"/>
                                        <p:tgtEl>
                                          <p:spTgt spid="2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8"/>
          <p:cNvSpPr txBox="1">
            <a:spLocks noGrp="1"/>
          </p:cNvSpPr>
          <p:nvPr>
            <p:ph type="title"/>
          </p:nvPr>
        </p:nvSpPr>
        <p:spPr>
          <a:xfrm>
            <a:off x="4507530" y="1913228"/>
            <a:ext cx="364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halkduster" panose="03050602040202020205" pitchFamily="66" charset="77"/>
              </a:rPr>
              <a:t>TOPIC 2</a:t>
            </a:r>
            <a:endParaRPr dirty="0">
              <a:latin typeface="Chalkduster" panose="03050602040202020205" pitchFamily="66" charset="77"/>
            </a:endParaRPr>
          </a:p>
        </p:txBody>
      </p:sp>
      <p:sp>
        <p:nvSpPr>
          <p:cNvPr id="253" name="Google Shape;253;p48"/>
          <p:cNvSpPr txBox="1">
            <a:spLocks noGrp="1"/>
          </p:cNvSpPr>
          <p:nvPr>
            <p:ph type="subTitle" idx="1"/>
          </p:nvPr>
        </p:nvSpPr>
        <p:spPr>
          <a:xfrm>
            <a:off x="5152530" y="2755028"/>
            <a:ext cx="2996100" cy="92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MARKET AND COMPETITION</a:t>
            </a:r>
            <a:endParaRPr dirty="0"/>
          </a:p>
        </p:txBody>
      </p:sp>
      <p:sp>
        <p:nvSpPr>
          <p:cNvPr id="254" name="Google Shape;254;p48">
            <a:hlinkClick r:id="rId3" action="ppaction://hlinksldjump"/>
          </p:cNvPr>
          <p:cNvSpPr/>
          <p:nvPr/>
        </p:nvSpPr>
        <p:spPr>
          <a:xfrm>
            <a:off x="7003200" y="3679625"/>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5" name="Google Shape;255;p48">
            <a:hlinkClick r:id="rId3" action="ppaction://hlinksldjump"/>
          </p:cNvPr>
          <p:cNvSpPr txBox="1">
            <a:spLocks noGrp="1"/>
          </p:cNvSpPr>
          <p:nvPr>
            <p:ph type="subTitle" idx="1"/>
          </p:nvPr>
        </p:nvSpPr>
        <p:spPr>
          <a:xfrm>
            <a:off x="7137000" y="3742775"/>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Go!</a:t>
            </a:r>
            <a:endParaRPr>
              <a:solidFill>
                <a:schemeClr val="lt1"/>
              </a:solidFill>
            </a:endParaRPr>
          </a:p>
        </p:txBody>
      </p:sp>
      <p:grpSp>
        <p:nvGrpSpPr>
          <p:cNvPr id="256" name="Google Shape;256;p48"/>
          <p:cNvGrpSpPr/>
          <p:nvPr/>
        </p:nvGrpSpPr>
        <p:grpSpPr>
          <a:xfrm>
            <a:off x="8476825" y="183200"/>
            <a:ext cx="432300" cy="372900"/>
            <a:chOff x="8476825" y="183200"/>
            <a:chExt cx="432300" cy="372900"/>
          </a:xfrm>
        </p:grpSpPr>
        <p:sp>
          <p:nvSpPr>
            <p:cNvPr id="257" name="Google Shape;257;p48">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48">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25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3" name="Google Shape;383;p57">
            <a:hlinkClick r:id="rId3" action="ppaction://hlinksldjump"/>
          </p:cNvPr>
          <p:cNvSpPr/>
          <p:nvPr/>
        </p:nvSpPr>
        <p:spPr>
          <a:xfrm>
            <a:off x="7831525" y="4432838"/>
            <a:ext cx="1077600" cy="4638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4" name="Google Shape;384;p57">
            <a:hlinkClick r:id="rId3" action="ppaction://hlinksldjump"/>
          </p:cNvPr>
          <p:cNvSpPr txBox="1">
            <a:spLocks noGrp="1"/>
          </p:cNvSpPr>
          <p:nvPr>
            <p:ph type="subTitle" idx="4294967295"/>
          </p:nvPr>
        </p:nvSpPr>
        <p:spPr>
          <a:xfrm>
            <a:off x="7965325" y="4571320"/>
            <a:ext cx="810000" cy="337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1"/>
                </a:solidFill>
              </a:rPr>
              <a:t>Go!</a:t>
            </a:r>
            <a:endParaRPr dirty="0">
              <a:solidFill>
                <a:schemeClr val="lt1"/>
              </a:solidFill>
            </a:endParaRPr>
          </a:p>
        </p:txBody>
      </p:sp>
      <p:grpSp>
        <p:nvGrpSpPr>
          <p:cNvPr id="385" name="Google Shape;385;p57"/>
          <p:cNvGrpSpPr/>
          <p:nvPr/>
        </p:nvGrpSpPr>
        <p:grpSpPr>
          <a:xfrm>
            <a:off x="8476825" y="183200"/>
            <a:ext cx="432300" cy="372900"/>
            <a:chOff x="8476825" y="183200"/>
            <a:chExt cx="432300" cy="372900"/>
          </a:xfrm>
        </p:grpSpPr>
        <p:sp>
          <p:nvSpPr>
            <p:cNvPr id="386" name="Google Shape;386;p57">
              <a:hlinkClick r:id="rId4" action="ppaction://hlinksldjump"/>
            </p:cNvPr>
            <p:cNvSpPr/>
            <p:nvPr/>
          </p:nvSpPr>
          <p:spPr>
            <a:xfrm>
              <a:off x="8476825" y="183200"/>
              <a:ext cx="432300" cy="372900"/>
            </a:xfrm>
            <a:prstGeom prst="rect">
              <a:avLst/>
            </a:prstGeom>
            <a:solidFill>
              <a:srgbClr val="FFFFFF">
                <a:alpha val="37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57">
              <a:hlinkClick r:id="rId4" action="ppaction://hlinksldjump"/>
            </p:cNvPr>
            <p:cNvSpPr/>
            <p:nvPr/>
          </p:nvSpPr>
          <p:spPr>
            <a:xfrm>
              <a:off x="8559842" y="246862"/>
              <a:ext cx="266207" cy="245442"/>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73;p49">
            <a:extLst>
              <a:ext uri="{FF2B5EF4-FFF2-40B4-BE49-F238E27FC236}">
                <a16:creationId xmlns:a16="http://schemas.microsoft.com/office/drawing/2014/main" id="{60E62319-7A92-6247-9F4E-3E6FD6D6D199}"/>
              </a:ext>
            </a:extLst>
          </p:cNvPr>
          <p:cNvSpPr txBox="1">
            <a:spLocks noGrp="1"/>
          </p:cNvSpPr>
          <p:nvPr>
            <p:ph type="title"/>
          </p:nvPr>
        </p:nvSpPr>
        <p:spPr>
          <a:xfrm>
            <a:off x="102468" y="492304"/>
            <a:ext cx="8457374" cy="119538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4000" cap="none" dirty="0">
                <a:ln w="0"/>
                <a:solidFill>
                  <a:schemeClr val="bg1"/>
                </a:solidFill>
                <a:effectLst>
                  <a:reflection blurRad="6350" stA="53000" endA="300" endPos="35500" dir="5400000" sy="-90000" algn="bl" rotWithShape="0"/>
                </a:effectLst>
                <a:latin typeface="Copperplate Gothic Bold" panose="020E0705020206020404" pitchFamily="34" charset="77"/>
              </a:rPr>
              <a:t>COMPETITIVE ADVANTAGE</a:t>
            </a:r>
            <a:endParaRPr sz="4000" cap="none" dirty="0">
              <a:ln w="0"/>
              <a:solidFill>
                <a:schemeClr val="bg1"/>
              </a:solidFill>
              <a:effectLst>
                <a:reflection blurRad="6350" stA="53000" endA="300" endPos="35500" dir="5400000" sy="-90000" algn="bl" rotWithShape="0"/>
              </a:effectLst>
              <a:latin typeface="Copperplate Gothic Bold" panose="020E0705020206020404" pitchFamily="34" charset="77"/>
            </a:endParaRPr>
          </a:p>
        </p:txBody>
      </p:sp>
      <p:sp>
        <p:nvSpPr>
          <p:cNvPr id="13" name="Google Shape;371;p49">
            <a:extLst>
              <a:ext uri="{FF2B5EF4-FFF2-40B4-BE49-F238E27FC236}">
                <a16:creationId xmlns:a16="http://schemas.microsoft.com/office/drawing/2014/main" id="{FA55E8D9-622F-3B40-A265-E1244DF3AAFF}"/>
              </a:ext>
            </a:extLst>
          </p:cNvPr>
          <p:cNvSpPr/>
          <p:nvPr/>
        </p:nvSpPr>
        <p:spPr>
          <a:xfrm rot="5400000">
            <a:off x="1793164" y="1658051"/>
            <a:ext cx="2658200" cy="2384800"/>
          </a:xfrm>
          <a:prstGeom prst="flowChartPreparation">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p49">
            <a:extLst>
              <a:ext uri="{FF2B5EF4-FFF2-40B4-BE49-F238E27FC236}">
                <a16:creationId xmlns:a16="http://schemas.microsoft.com/office/drawing/2014/main" id="{631827F0-1123-704D-9035-C71C24B80121}"/>
              </a:ext>
            </a:extLst>
          </p:cNvPr>
          <p:cNvSpPr/>
          <p:nvPr/>
        </p:nvSpPr>
        <p:spPr>
          <a:xfrm rot="5400000">
            <a:off x="4194455" y="1658051"/>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Title 2">
            <a:extLst>
              <a:ext uri="{FF2B5EF4-FFF2-40B4-BE49-F238E27FC236}">
                <a16:creationId xmlns:a16="http://schemas.microsoft.com/office/drawing/2014/main" id="{C4FD32EB-6D73-324F-B59A-A93F7C2BF9C2}"/>
              </a:ext>
            </a:extLst>
          </p:cNvPr>
          <p:cNvSpPr txBox="1">
            <a:spLocks/>
          </p:cNvSpPr>
          <p:nvPr/>
        </p:nvSpPr>
        <p:spPr>
          <a:xfrm>
            <a:off x="2555310" y="1966603"/>
            <a:ext cx="1088548" cy="45600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chemeClr val="bg1"/>
                </a:solidFill>
                <a:latin typeface="Copperplate Gothic Bold" panose="020E0705020206020404" pitchFamily="34" charset="77"/>
              </a:rPr>
              <a:t>Them</a:t>
            </a:r>
            <a:endParaRPr lang="en-US" sz="1600" dirty="0">
              <a:solidFill>
                <a:schemeClr val="bg1"/>
              </a:solidFill>
              <a:latin typeface="Copperplate Gothic Bold" panose="020E0705020206020404" pitchFamily="34" charset="77"/>
            </a:endParaRPr>
          </a:p>
        </p:txBody>
      </p:sp>
      <p:sp>
        <p:nvSpPr>
          <p:cNvPr id="16" name="Google Shape;375;p49">
            <a:extLst>
              <a:ext uri="{FF2B5EF4-FFF2-40B4-BE49-F238E27FC236}">
                <a16:creationId xmlns:a16="http://schemas.microsoft.com/office/drawing/2014/main" id="{988CC280-7C92-264F-A557-CC0E4644BD67}"/>
              </a:ext>
            </a:extLst>
          </p:cNvPr>
          <p:cNvSpPr txBox="1">
            <a:spLocks/>
          </p:cNvSpPr>
          <p:nvPr/>
        </p:nvSpPr>
        <p:spPr>
          <a:xfrm>
            <a:off x="4940110" y="1986478"/>
            <a:ext cx="1221283" cy="43614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dirty="0">
                <a:solidFill>
                  <a:schemeClr val="bg1"/>
                </a:solidFill>
                <a:latin typeface="Copperplate Gothic Bold" panose="020E0705020206020404" pitchFamily="34" charset="77"/>
              </a:rPr>
              <a:t>US</a:t>
            </a:r>
          </a:p>
        </p:txBody>
      </p:sp>
      <p:pic>
        <p:nvPicPr>
          <p:cNvPr id="5" name="Picture 4">
            <a:extLst>
              <a:ext uri="{FF2B5EF4-FFF2-40B4-BE49-F238E27FC236}">
                <a16:creationId xmlns:a16="http://schemas.microsoft.com/office/drawing/2014/main" id="{582B42B4-D82E-E949-B858-AB1EAA00E8F4}"/>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artisticPencilGrayscale/>
                    </a14:imgEffect>
                  </a14:imgLayer>
                </a14:imgProps>
              </a:ext>
              <a:ext uri="{837473B0-CC2E-450A-ABE3-18F120FF3D39}">
                <a1611:picAttrSrcUrl xmlns:a1611="http://schemas.microsoft.com/office/drawing/2016/11/main" r:id="rId7"/>
              </a:ext>
            </a:extLst>
          </a:blip>
          <a:stretch>
            <a:fillRect/>
          </a:stretch>
        </p:blipFill>
        <p:spPr>
          <a:xfrm>
            <a:off x="2339191" y="2422610"/>
            <a:ext cx="1520786" cy="1520786"/>
          </a:xfrm>
          <a:prstGeom prst="rect">
            <a:avLst/>
          </a:prstGeom>
          <a:effectLst>
            <a:glow rad="7517">
              <a:schemeClr val="accent1">
                <a:alpha val="40000"/>
              </a:schemeClr>
            </a:glow>
            <a:reflection endPos="57586" dir="5400000" sy="-100000" algn="bl" rotWithShape="0"/>
            <a:softEdge rad="0"/>
          </a:effectLst>
        </p:spPr>
      </p:pic>
      <p:sp>
        <p:nvSpPr>
          <p:cNvPr id="7" name="TextBox 6">
            <a:extLst>
              <a:ext uri="{FF2B5EF4-FFF2-40B4-BE49-F238E27FC236}">
                <a16:creationId xmlns:a16="http://schemas.microsoft.com/office/drawing/2014/main" id="{A7D8613B-17EC-9A4F-B8E4-51E777EAE004}"/>
              </a:ext>
            </a:extLst>
          </p:cNvPr>
          <p:cNvSpPr txBox="1"/>
          <p:nvPr/>
        </p:nvSpPr>
        <p:spPr>
          <a:xfrm>
            <a:off x="4723991" y="2465187"/>
            <a:ext cx="1878904" cy="1200329"/>
          </a:xfrm>
          <a:prstGeom prst="rect">
            <a:avLst/>
          </a:prstGeom>
          <a:noFill/>
        </p:spPr>
        <p:txBody>
          <a:bodyPr wrap="square" rtlCol="0">
            <a:spAutoFit/>
          </a:bodyPr>
          <a:lstStyle/>
          <a:p>
            <a:r>
              <a:rPr lang="en-US" sz="1800" dirty="0">
                <a:solidFill>
                  <a:schemeClr val="bg1"/>
                </a:solidFill>
                <a:latin typeface="Bradley Hand" pitchFamily="2" charset="77"/>
              </a:rPr>
              <a:t>Since it a new concept we really don’t have any competition</a:t>
            </a:r>
          </a:p>
        </p:txBody>
      </p:sp>
    </p:spTree>
  </p:cSld>
  <p:clrMapOvr>
    <a:masterClrMapping/>
  </p:clrMapOvr>
</p:sld>
</file>

<file path=ppt/theme/theme1.xml><?xml version="1.0" encoding="utf-8"?>
<a:theme xmlns:a="http://schemas.openxmlformats.org/drawingml/2006/main" name="Interactive Tech by Slidesgo">
  <a:themeElements>
    <a:clrScheme name="Simple Light">
      <a:dk1>
        <a:srgbClr val="5B0F00"/>
      </a:dk1>
      <a:lt1>
        <a:srgbClr val="FFFFFF"/>
      </a:lt1>
      <a:dk2>
        <a:srgbClr val="EA9999"/>
      </a:dk2>
      <a:lt2>
        <a:srgbClr val="E06666"/>
      </a:lt2>
      <a:accent1>
        <a:srgbClr val="EA9999"/>
      </a:accent1>
      <a:accent2>
        <a:srgbClr val="5B0F00"/>
      </a:accent2>
      <a:accent3>
        <a:srgbClr val="CC0000"/>
      </a:accent3>
      <a:accent4>
        <a:srgbClr val="F4CCCC"/>
      </a:accent4>
      <a:accent5>
        <a:srgbClr val="CC4125"/>
      </a:accent5>
      <a:accent6>
        <a:srgbClr val="A61C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409</Words>
  <Application>Microsoft Macintosh PowerPoint</Application>
  <PresentationFormat>On-screen Show (16:9)</PresentationFormat>
  <Paragraphs>110</Paragraphs>
  <Slides>22</Slides>
  <Notes>22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22</vt:i4>
      </vt:variant>
    </vt:vector>
  </HeadingPairs>
  <TitlesOfParts>
    <vt:vector size="39" baseType="lpstr">
      <vt:lpstr>Zapfino</vt:lpstr>
      <vt:lpstr>ACADEMY ENGRAVED LET PLAIN:1.0</vt:lpstr>
      <vt:lpstr>Copperplate Gothic Bold</vt:lpstr>
      <vt:lpstr>Advent Pro Medium</vt:lpstr>
      <vt:lpstr>Bungee</vt:lpstr>
      <vt:lpstr>Apple Braille</vt:lpstr>
      <vt:lpstr>Wingdings</vt:lpstr>
      <vt:lpstr>Copperplate</vt:lpstr>
      <vt:lpstr>Roboto Condensed</vt:lpstr>
      <vt:lpstr>Squada One</vt:lpstr>
      <vt:lpstr>Bernard MT Condensed</vt:lpstr>
      <vt:lpstr>Advent Pro</vt:lpstr>
      <vt:lpstr>Bradley Hand</vt:lpstr>
      <vt:lpstr>Perpetua Titling MT</vt:lpstr>
      <vt:lpstr>Arial</vt:lpstr>
      <vt:lpstr>Chalkduster</vt:lpstr>
      <vt:lpstr>Interactive Tech by Slidesgo</vt:lpstr>
      <vt:lpstr>HACKALONG</vt:lpstr>
      <vt:lpstr>ISHAAN  BHOLA</vt:lpstr>
      <vt:lpstr>TABLE OF CONTENTS </vt:lpstr>
      <vt:lpstr>TOPIC 1</vt:lpstr>
      <vt:lpstr>PROBLEM</vt:lpstr>
      <vt:lpstr>HOW DOES HACKALONG FIX THIS PROBLEM</vt:lpstr>
      <vt:lpstr>You got it right!!</vt:lpstr>
      <vt:lpstr>TOPIC 2</vt:lpstr>
      <vt:lpstr>COMPETITIVE ADVANTAGE</vt:lpstr>
      <vt:lpstr>TOPIC 3</vt:lpstr>
      <vt:lpstr>CASE STUDY</vt:lpstr>
      <vt:lpstr>WEBSITE</vt:lpstr>
      <vt:lpstr>INVESTMENT</vt:lpstr>
      <vt:lpstr>Target population</vt:lpstr>
      <vt:lpstr>TOPIC 4</vt:lpstr>
      <vt:lpstr>PRODUCT OVERVIEW</vt:lpstr>
      <vt:lpstr>OUR REVIEW</vt:lpstr>
      <vt:lpstr>TECHSTACK</vt:lpstr>
      <vt:lpstr>ONLINE PLATFORM</vt:lpstr>
      <vt:lpstr>FUTURE PROSPETS</vt:lpstr>
      <vt:lpstr>CHALLENGES FACED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HACKALONG</dc:title>
  <cp:lastModifiedBy>Microsoft Office User</cp:lastModifiedBy>
  <cp:revision>25</cp:revision>
  <dcterms:modified xsi:type="dcterms:W3CDTF">2021-04-17T12:06:29Z</dcterms:modified>
</cp:coreProperties>
</file>